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62" r:id="rId2"/>
    <p:sldId id="315" r:id="rId3"/>
    <p:sldId id="299" r:id="rId4"/>
    <p:sldId id="342" r:id="rId5"/>
    <p:sldId id="341" r:id="rId6"/>
    <p:sldId id="343" r:id="rId7"/>
    <p:sldId id="339" r:id="rId8"/>
    <p:sldId id="340" r:id="rId9"/>
    <p:sldId id="345" r:id="rId10"/>
    <p:sldId id="344" r:id="rId11"/>
    <p:sldId id="346" r:id="rId12"/>
    <p:sldId id="338" r:id="rId13"/>
    <p:sldId id="337" r:id="rId14"/>
    <p:sldId id="348" r:id="rId15"/>
    <p:sldId id="329" r:id="rId16"/>
    <p:sldId id="347" r:id="rId17"/>
    <p:sldId id="333" r:id="rId18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9319" autoAdjust="0"/>
  </p:normalViewPr>
  <p:slideViewPr>
    <p:cSldViewPr>
      <p:cViewPr varScale="1">
        <p:scale>
          <a:sx n="127" d="100"/>
          <a:sy n="127" d="100"/>
        </p:scale>
        <p:origin x="1128" y="12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4F37B89-5D65-443C-A62F-2040A28670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4DC8B27-1311-4250-B8DB-4C955B54BA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1B49E31-23C8-4BE9-A975-00B01FF58B6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33B34562-FE18-4FA2-8FDB-BA5CA13C3CA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noProof="0"/>
              <a:t>Klik om de opmaakprofielen van de modeltekst te bewerken</a:t>
            </a:r>
          </a:p>
          <a:p>
            <a:pPr lvl="1"/>
            <a:r>
              <a:rPr lang="nl-NL" altLang="nl-BE" noProof="0"/>
              <a:t>Tweede niveau</a:t>
            </a:r>
          </a:p>
          <a:p>
            <a:pPr lvl="2"/>
            <a:r>
              <a:rPr lang="nl-NL" altLang="nl-BE" noProof="0"/>
              <a:t>Derde niveau</a:t>
            </a:r>
          </a:p>
          <a:p>
            <a:pPr lvl="3"/>
            <a:r>
              <a:rPr lang="nl-NL" altLang="nl-BE" noProof="0"/>
              <a:t>Vierde niveau</a:t>
            </a:r>
          </a:p>
          <a:p>
            <a:pPr lvl="4"/>
            <a:r>
              <a:rPr lang="nl-NL" altLang="nl-BE" noProof="0"/>
              <a:t>Vijfde niveau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86642507-F453-4D6F-893B-2C124F89114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9697D2EA-CC15-435F-9312-582241F0F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411F8B-919D-4161-85FB-78E03B84FF91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5824943-68A2-4AED-BE89-F9BA2141AC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AAE12F-96D2-4C4D-9904-5A2391506E86}" type="slidenum">
              <a:rPr lang="nl-NL" altLang="nl-BE"/>
              <a:pPr>
                <a:spcBef>
                  <a:spcPct val="0"/>
                </a:spcBef>
              </a:pPr>
              <a:t>1</a:t>
            </a:fld>
            <a:endParaRPr lang="nl-NL" altLang="nl-B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85E7F2D-3E17-4BB6-A8DB-9ED0280CFA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57F3FE6-C4FE-46C5-A738-DF5F36ECF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B5CEE77B-1946-47C2-8F1F-6A0DD3DC05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9768A4-7431-4852-9DE6-916F5E9A8D92}" type="slidenum">
              <a:rPr lang="nl-NL" altLang="nl-BE"/>
              <a:pPr>
                <a:spcBef>
                  <a:spcPct val="0"/>
                </a:spcBef>
              </a:pPr>
              <a:t>10</a:t>
            </a:fld>
            <a:endParaRPr lang="nl-NL" altLang="nl-BE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FA74136-54DE-4BE3-9AD5-415C5BCB4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49240DD-A4D0-46AD-BB21-452B1FFDC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7272C7C-D8B0-4033-B174-393E7091F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6FC23C-9EAF-4887-8A56-E3DA04D7E9AF}" type="slidenum">
              <a:rPr lang="nl-NL" altLang="nl-BE"/>
              <a:pPr>
                <a:spcBef>
                  <a:spcPct val="0"/>
                </a:spcBef>
              </a:pPr>
              <a:t>11</a:t>
            </a:fld>
            <a:endParaRPr lang="nl-NL" altLang="nl-BE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CDE86C4-1856-4728-A9A6-69A671089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72ADDE1-F14F-4F7F-A6E4-33365DAE5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1DA534F-F3A7-4F8F-B677-1A5B847AA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7DB08E-039D-41C0-BF8A-E85120627344}" type="slidenum">
              <a:rPr lang="nl-NL" altLang="nl-BE"/>
              <a:pPr>
                <a:spcBef>
                  <a:spcPct val="0"/>
                </a:spcBef>
              </a:pPr>
              <a:t>12</a:t>
            </a:fld>
            <a:endParaRPr lang="nl-NL" altLang="nl-BE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7E9EF9B9-BF61-4A63-9AA6-5BC18B679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7D2D19C-DBE6-4F20-8A1C-3529709B2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9FB5954-0920-4282-97A8-1A0155BAB3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D1599E-C2EE-4141-8043-9DF6C727CCEF}" type="slidenum">
              <a:rPr lang="nl-NL" altLang="nl-BE"/>
              <a:pPr>
                <a:spcBef>
                  <a:spcPct val="0"/>
                </a:spcBef>
              </a:pPr>
              <a:t>13</a:t>
            </a:fld>
            <a:endParaRPr lang="nl-NL" altLang="nl-B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025BB1B-D8B9-407B-BB76-39F60FDF07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7AB65BF-FC10-49EB-8BD1-C0EE2F0D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9FB5954-0920-4282-97A8-1A0155BAB3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D1599E-C2EE-4141-8043-9DF6C727CCEF}" type="slidenum">
              <a:rPr lang="nl-NL" altLang="nl-BE"/>
              <a:pPr>
                <a:spcBef>
                  <a:spcPct val="0"/>
                </a:spcBef>
              </a:pPr>
              <a:t>14</a:t>
            </a:fld>
            <a:endParaRPr lang="nl-NL" altLang="nl-B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025BB1B-D8B9-407B-BB76-39F60FDF07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7AB65BF-FC10-49EB-8BD1-C0EE2F0D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80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7264EE3-35DD-4351-BCC0-E94C585ED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54C774-1A35-417C-94ED-49BC9D8D418D}" type="slidenum">
              <a:rPr lang="nl-NL" altLang="nl-BE"/>
              <a:pPr>
                <a:spcBef>
                  <a:spcPct val="0"/>
                </a:spcBef>
              </a:pPr>
              <a:t>15</a:t>
            </a:fld>
            <a:endParaRPr lang="nl-NL" altLang="nl-BE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6B968A1-BCD5-4DC2-850E-1E4596DF23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33C559D-C71B-42B1-9FFA-454FF43AE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7264EE3-35DD-4351-BCC0-E94C585ED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54C774-1A35-417C-94ED-49BC9D8D418D}" type="slidenum">
              <a:rPr lang="nl-NL" altLang="nl-BE"/>
              <a:pPr>
                <a:spcBef>
                  <a:spcPct val="0"/>
                </a:spcBef>
              </a:pPr>
              <a:t>16</a:t>
            </a:fld>
            <a:endParaRPr lang="nl-NL" altLang="nl-BE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6B968A1-BCD5-4DC2-850E-1E4596DF23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33C559D-C71B-42B1-9FFA-454FF43AE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66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5E07A07-2ED2-4EBD-9BF0-44EA78BF52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F0AE7F-76A7-4631-9773-73DA2A3582B6}" type="slidenum">
              <a:rPr lang="nl-NL" altLang="nl-BE"/>
              <a:pPr>
                <a:spcBef>
                  <a:spcPct val="0"/>
                </a:spcBef>
              </a:pPr>
              <a:t>17</a:t>
            </a:fld>
            <a:endParaRPr lang="nl-NL" altLang="nl-BE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598288E-D624-4CA1-868C-204DEA943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D45221C-8A2B-49E0-BEDF-30307119B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1C6FFAF-D282-4ABA-8F89-5185E6EE6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D610D8-3966-44CF-9109-90F05CB1CAE0}" type="slidenum">
              <a:rPr lang="nl-NL" altLang="nl-BE"/>
              <a:pPr>
                <a:spcBef>
                  <a:spcPct val="0"/>
                </a:spcBef>
              </a:pPr>
              <a:t>2</a:t>
            </a:fld>
            <a:endParaRPr lang="nl-NL" altLang="nl-B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8EB9C43-74F3-4C81-80A6-BC35AA109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AB66D6D-3A84-44C3-A674-9E5A9973F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FCC8ABD-67BA-434E-BE3E-3BCE83DA3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473058-286C-430D-8866-66EF79556E9D}" type="slidenum">
              <a:rPr lang="nl-NL" altLang="nl-BE"/>
              <a:pPr>
                <a:spcBef>
                  <a:spcPct val="0"/>
                </a:spcBef>
              </a:pPr>
              <a:t>3</a:t>
            </a:fld>
            <a:endParaRPr lang="nl-NL" altLang="nl-B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41B6E8B-4C7C-42B0-BD18-C751008F7D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CE61A2F-9E50-46D3-9FCE-74C0663E3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FC03F29-7DA8-4CE0-B01D-14B92A5A2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4C3542-C0B4-494C-9659-1B8863DBB38E}" type="slidenum">
              <a:rPr lang="nl-NL" altLang="nl-BE"/>
              <a:pPr>
                <a:spcBef>
                  <a:spcPct val="0"/>
                </a:spcBef>
              </a:pPr>
              <a:t>4</a:t>
            </a:fld>
            <a:endParaRPr lang="nl-NL" altLang="nl-B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484522A-CEFA-494C-A1E9-E5541F25FE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12D1865-8086-42D8-8D4E-0BBAB640D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E01627A-B124-4180-99B3-0680DCDE2E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7A3281-72D1-4318-8873-BFC56C5785C9}" type="slidenum">
              <a:rPr lang="nl-NL" altLang="nl-BE"/>
              <a:pPr>
                <a:spcBef>
                  <a:spcPct val="0"/>
                </a:spcBef>
              </a:pPr>
              <a:t>5</a:t>
            </a:fld>
            <a:endParaRPr lang="nl-NL" altLang="nl-B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707EDC3-94E8-4D09-8779-A34FF374F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74E129F-0164-4DAA-9CCD-DD167E099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6610BE5-54F8-4523-B5D2-0C8CB0EA5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084D1F-A612-47D5-A3E6-67D09B2E7349}" type="slidenum">
              <a:rPr lang="nl-NL" altLang="nl-BE"/>
              <a:pPr>
                <a:spcBef>
                  <a:spcPct val="0"/>
                </a:spcBef>
              </a:pPr>
              <a:t>6</a:t>
            </a:fld>
            <a:endParaRPr lang="nl-NL" altLang="nl-B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6DD20F2-CE1A-47B6-A13A-96E0E7BF6A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BF4BD01-5ADA-40ED-B2D6-56E107FF9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080784D-DEFE-41EE-A9A6-447044E73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44AC61-76F7-48FA-89CE-5858D0015C7C}" type="slidenum">
              <a:rPr lang="nl-NL" altLang="nl-BE"/>
              <a:pPr>
                <a:spcBef>
                  <a:spcPct val="0"/>
                </a:spcBef>
              </a:pPr>
              <a:t>7</a:t>
            </a:fld>
            <a:endParaRPr lang="nl-NL" altLang="nl-B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0CD7BEA-34B9-4F6A-9ECB-BD2A0C992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569CAB-10D7-4331-A6F1-73015A259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749739E-ACF1-41CE-9F40-5C2032408B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990F3B-A46E-43EC-9CCC-A159C103E1DD}" type="slidenum">
              <a:rPr lang="nl-NL" altLang="nl-BE"/>
              <a:pPr>
                <a:spcBef>
                  <a:spcPct val="0"/>
                </a:spcBef>
              </a:pPr>
              <a:t>8</a:t>
            </a:fld>
            <a:endParaRPr lang="nl-NL" altLang="nl-BE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14DDB38-AF9D-412E-A7C3-39E1D8D04D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D9AC7AF-F467-44E9-9A92-C1B138AFF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BA73C01-5276-4C9B-94B4-1E89FF964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6E483E-9358-4962-A077-8FE23A2EC583}" type="slidenum">
              <a:rPr lang="nl-NL" altLang="nl-BE"/>
              <a:pPr>
                <a:spcBef>
                  <a:spcPct val="0"/>
                </a:spcBef>
              </a:pPr>
              <a:t>9</a:t>
            </a:fld>
            <a:endParaRPr lang="nl-NL" altLang="nl-BE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3854DEB-3A60-4520-9CF0-FC825E2D6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25961F4-4B24-433B-B049-A98ED0695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56F0E7-3A6D-4558-B39C-120E6C693BDB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AED0F4E-4CDC-4DCF-A049-B799B6BB84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DB1D424-7810-4072-9B20-B7F8A41705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nl-BE">
                <a:latin typeface="Arial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E0D73C55-6678-4E44-BB5A-7AD5CD757869}"/>
              </a:ext>
            </a:extLst>
          </p:cNvPr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352FA39A-1827-487A-9B78-12EEE4FB2EF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92CCE61-5149-4A27-AE3A-C4A48CBC9A0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nl-BE">
                <a:latin typeface="Arial" charset="0"/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B1F8D962-2C6B-4F80-B647-F0E313A05AB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E7AC0CDF-E620-48DC-AFF8-E1E8C6F554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669414FB-0C3A-42F0-90B6-2A28FBA7A49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EA52B7E6-62BF-4F02-8170-E7FAC3BB65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23BB6445-48D1-4CF5-90ED-82AA2B36E7A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2C883A3C-1FA9-4307-870B-779D22CCC94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0385211-7684-46EF-8DC5-F0342E0FF7C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nl-BE">
                <a:latin typeface="Arial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B1242EA9-8E8D-4D89-83CC-136ADB231334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25DDE69-2581-41E8-8368-101B3A7940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E70D69F-DFF5-48CD-999C-79E95A4172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EC20D37-BF10-4FD1-BAAE-F957EDA61F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B91A68E6-7949-4302-B8B1-E8664D501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7CA9AE6-4F5A-4D39-B942-954AAB4CB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AAACC65-0BE9-4B4B-9AF3-00897784A6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nl-NL" altLang="nl-BE" noProof="0"/>
              <a:t>Klik om het opmaakprofiel te bewerken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nl-NL" altLang="nl-BE" noProof="0"/>
              <a:t>Klik om het opmaakprofiel van de modelondertitel te bewerken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9927680F-1549-41F2-AEF0-7E0F1C45180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9CB8893E-D0AD-4484-B578-3D3896699B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BE0BEF-C51F-4AE5-8149-8E0BBCD4BA0D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05B5058F-A6DB-4B0C-9AC9-4882A84C052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23673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76017023-E67B-47B4-BF89-72A13D57D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11A4B197-F626-4FD7-A3C8-3DABCEE2B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B7688B43-9AE4-4E1C-A12E-7B7F3B97C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3AAD8-B6CE-4A36-BBE7-8F8A7A84E3E2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72292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20BE79B9-2B55-41E0-BEBE-4810A3E8DB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A69C6E71-E893-432D-837C-B17B2B332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D8DADDDC-0370-41DF-A492-921C5C408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7BC5C-6CEB-472E-9FDC-8B0252DF37F4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92809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F5B08FF6-47AC-4085-9D66-5F97AA68A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CADB8CCD-F021-4BCA-A4A2-178885379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D20F5301-D8B0-4498-91D7-533E182D0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1DB91-F91A-492D-871E-8ED3343A9342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80714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CE1D8B7F-FA42-4675-A028-274A0BBD1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4C4AFC3B-8C90-4A71-83EE-8A61A74FD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E09199A0-BED0-4E8D-9B21-B9F99EED1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13221-83D2-48B5-AFEE-64055E218A84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04796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618B6D00-B9FA-408C-B334-8BC35DA69F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D1C46974-2EBE-4A62-A1D4-10D234D74A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B837193A-5EED-4851-A07C-33A0FE2D49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E7912-CBA6-4B9C-92FE-DE3A1CA5C823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80694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D809B85-1D87-4E3E-8277-50B443202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C6E9EE9-F6E7-4B33-89B5-CBE85DBAF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89288800-3326-415F-A48E-D740CB252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72C1E-A67F-4EF8-9BC1-48F85462D0F8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19188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001F82D-BD6B-42F6-983B-0DC66CC64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339C4B1C-1739-4491-81B9-C17D18794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DCA6C6F3-7C53-4EB8-A52B-C2326E1E42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92DFA-3F7C-4D41-A718-ACB91FB401B0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98874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D5FB5A62-789B-41BE-99ED-FFBE0CCC5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97D6650D-B0E0-4B84-BC65-C5493A8DF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7C29427B-C2EE-47C3-928C-A107FECC1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90B9F-CE6A-4F23-9FB5-BB1D8E31EA86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23305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27F29A49-AF38-4E8A-A15A-C1D65ABD9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1114537D-85E7-4662-95B8-976CE913E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66BAEE7C-4992-42CA-9917-7C7AC88195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03D64-BC70-415B-A8E4-1C9DA3F394F9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63226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076DED97-FFF5-4090-9A8E-F4400BA5E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DEC9BF47-C4E4-452C-9F44-BEB42CEA2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7716F58D-9417-41AF-BE5C-F89EB7232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39FAF-657C-43AC-B11F-F07B452FCF21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74235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60D0585-D44D-435A-A0C3-C08CB03E4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27038077-AC1B-48EB-AAF9-B869C4D25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E5A7E8F3-F2A3-4CD1-BF0C-ADC7CDFA7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2DA21-4B96-4D7D-94FE-8283E80107B3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57939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6111552-E090-4744-95E8-494FBD2A8A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>
              <a:extLst>
                <a:ext uri="{FF2B5EF4-FFF2-40B4-BE49-F238E27FC236}">
                  <a16:creationId xmlns:a16="http://schemas.microsoft.com/office/drawing/2014/main" id="{7C6E7F0F-D763-4490-81C6-A1AA7D36F2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664FF155-9A8B-4BD6-9A15-9E46586E7C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nl-BE">
                <a:latin typeface="Arial" charset="0"/>
              </a:endParaRPr>
            </a:p>
          </p:txBody>
        </p:sp>
      </p:grpSp>
      <p:sp>
        <p:nvSpPr>
          <p:cNvPr id="1027" name="Freeform 5">
            <a:extLst>
              <a:ext uri="{FF2B5EF4-FFF2-40B4-BE49-F238E27FC236}">
                <a16:creationId xmlns:a16="http://schemas.microsoft.com/office/drawing/2014/main" id="{57BB8C1F-1A07-4C9D-A218-96FCE7AECF81}"/>
              </a:ext>
            </a:extLst>
          </p:cNvPr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028" name="Group 6">
            <a:extLst>
              <a:ext uri="{FF2B5EF4-FFF2-40B4-BE49-F238E27FC236}">
                <a16:creationId xmlns:a16="http://schemas.microsoft.com/office/drawing/2014/main" id="{CB371179-392F-457D-B966-5B8D689740D4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>
              <a:extLst>
                <a:ext uri="{FF2B5EF4-FFF2-40B4-BE49-F238E27FC236}">
                  <a16:creationId xmlns:a16="http://schemas.microsoft.com/office/drawing/2014/main" id="{E7D50749-16A4-4C50-B385-572A678FCFB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nl-BE">
                <a:latin typeface="Arial" charset="0"/>
              </a:endParaRPr>
            </a:p>
          </p:txBody>
        </p:sp>
        <p:grpSp>
          <p:nvGrpSpPr>
            <p:cNvPr id="1042" name="Group 8">
              <a:extLst>
                <a:ext uri="{FF2B5EF4-FFF2-40B4-BE49-F238E27FC236}">
                  <a16:creationId xmlns:a16="http://schemas.microsoft.com/office/drawing/2014/main" id="{CCA9A201-A59F-4080-A6A5-76E6119C32D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>
                <a:extLst>
                  <a:ext uri="{FF2B5EF4-FFF2-40B4-BE49-F238E27FC236}">
                    <a16:creationId xmlns:a16="http://schemas.microsoft.com/office/drawing/2014/main" id="{557569C2-16AB-4B5F-9B2D-BB02B4C86D3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45" name="Freeform 10">
                <a:extLst>
                  <a:ext uri="{FF2B5EF4-FFF2-40B4-BE49-F238E27FC236}">
                    <a16:creationId xmlns:a16="http://schemas.microsoft.com/office/drawing/2014/main" id="{FC578766-0DF7-4BA9-B4E9-17FC87588D4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46" name="Freeform 11">
                <a:extLst>
                  <a:ext uri="{FF2B5EF4-FFF2-40B4-BE49-F238E27FC236}">
                    <a16:creationId xmlns:a16="http://schemas.microsoft.com/office/drawing/2014/main" id="{03BAD163-50DE-4371-9F76-B6D1B23FB9B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47" name="Freeform 12">
                <a:extLst>
                  <a:ext uri="{FF2B5EF4-FFF2-40B4-BE49-F238E27FC236}">
                    <a16:creationId xmlns:a16="http://schemas.microsoft.com/office/drawing/2014/main" id="{C2BA126B-9343-423B-B2C5-CB07F057D33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48" name="Freeform 13">
                <a:extLst>
                  <a:ext uri="{FF2B5EF4-FFF2-40B4-BE49-F238E27FC236}">
                    <a16:creationId xmlns:a16="http://schemas.microsoft.com/office/drawing/2014/main" id="{7F8381D5-B9CF-4CD5-974E-2D591F6E29A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F857211C-F121-46D1-92E7-CDA1C41A497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nl-BE">
                <a:latin typeface="Arial" charset="0"/>
              </a:endParaRPr>
            </a:p>
          </p:txBody>
        </p:sp>
      </p:grpSp>
      <p:grpSp>
        <p:nvGrpSpPr>
          <p:cNvPr id="1029" name="Group 15">
            <a:extLst>
              <a:ext uri="{FF2B5EF4-FFF2-40B4-BE49-F238E27FC236}">
                <a16:creationId xmlns:a16="http://schemas.microsoft.com/office/drawing/2014/main" id="{9F5331C5-AC4C-4582-90B0-486FA29C68C1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>
              <a:extLst>
                <a:ext uri="{FF2B5EF4-FFF2-40B4-BE49-F238E27FC236}">
                  <a16:creationId xmlns:a16="http://schemas.microsoft.com/office/drawing/2014/main" id="{4E4EC614-AF59-426F-B892-4C69733E1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36" name="Freeform 17">
              <a:extLst>
                <a:ext uri="{FF2B5EF4-FFF2-40B4-BE49-F238E27FC236}">
                  <a16:creationId xmlns:a16="http://schemas.microsoft.com/office/drawing/2014/main" id="{09D24707-51D7-44F6-A7F2-C46F6D5C4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37" name="Freeform 18">
              <a:extLst>
                <a:ext uri="{FF2B5EF4-FFF2-40B4-BE49-F238E27FC236}">
                  <a16:creationId xmlns:a16="http://schemas.microsoft.com/office/drawing/2014/main" id="{1983EB56-1932-409E-B0F6-AC3312946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38" name="Freeform 19">
              <a:extLst>
                <a:ext uri="{FF2B5EF4-FFF2-40B4-BE49-F238E27FC236}">
                  <a16:creationId xmlns:a16="http://schemas.microsoft.com/office/drawing/2014/main" id="{B088B4A5-D40A-4118-919F-B836C6AF9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39" name="Freeform 20">
              <a:extLst>
                <a:ext uri="{FF2B5EF4-FFF2-40B4-BE49-F238E27FC236}">
                  <a16:creationId xmlns:a16="http://schemas.microsoft.com/office/drawing/2014/main" id="{0C7DF935-019E-4510-A7B3-50CD8A81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040" name="Freeform 21">
              <a:extLst>
                <a:ext uri="{FF2B5EF4-FFF2-40B4-BE49-F238E27FC236}">
                  <a16:creationId xmlns:a16="http://schemas.microsoft.com/office/drawing/2014/main" id="{C0536E2B-E798-481C-A958-D761EEB1F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118" name="Rectangle 22">
            <a:extLst>
              <a:ext uri="{FF2B5EF4-FFF2-40B4-BE49-F238E27FC236}">
                <a16:creationId xmlns:a16="http://schemas.microsoft.com/office/drawing/2014/main" id="{3AC2AF02-9744-48B1-A04D-0D747B8FC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het opmaakprofiel te bewerken</a:t>
            </a: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6DD3F131-56B5-4251-BCBC-8B5AFD456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opmaakprofielen van de modeltekst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  <p:sp>
        <p:nvSpPr>
          <p:cNvPr id="4120" name="Rectangle 24">
            <a:extLst>
              <a:ext uri="{FF2B5EF4-FFF2-40B4-BE49-F238E27FC236}">
                <a16:creationId xmlns:a16="http://schemas.microsoft.com/office/drawing/2014/main" id="{C8991E80-34A8-42F7-9856-EFFE0787D6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84470D44-8430-421A-9963-2B468A5B34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4122" name="Rectangle 26">
            <a:extLst>
              <a:ext uri="{FF2B5EF4-FFF2-40B4-BE49-F238E27FC236}">
                <a16:creationId xmlns:a16="http://schemas.microsoft.com/office/drawing/2014/main" id="{3E5A07A1-BB93-415C-9427-8702DBAD64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45E9613-717D-457F-A506-97730B69CDFC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argazerslounge.com/topic/188777-phd-guiding-basic-use-and-troubleshooting/" TargetMode="External"/><Relationship Id="rId5" Type="http://schemas.openxmlformats.org/officeDocument/2006/relationships/hyperlink" Target="http://openphdguiding.org/" TargetMode="External"/><Relationship Id="rId4" Type="http://schemas.openxmlformats.org/officeDocument/2006/relationships/hyperlink" Target="http://www.stark-labs.com/movies/Capture_Full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>
            <a:extLst>
              <a:ext uri="{FF2B5EF4-FFF2-40B4-BE49-F238E27FC236}">
                <a16:creationId xmlns:a16="http://schemas.microsoft.com/office/drawing/2014/main" id="{CE1F6DD3-4DE0-4A8C-829E-B79CCEF2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6">
            <a:extLst>
              <a:ext uri="{FF2B5EF4-FFF2-40B4-BE49-F238E27FC236}">
                <a16:creationId xmlns:a16="http://schemas.microsoft.com/office/drawing/2014/main" id="{0772EB15-31C4-41AA-8D0F-0F00EBD7BD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95738" y="188641"/>
            <a:ext cx="4537075" cy="2708548"/>
          </a:xfrm>
        </p:spPr>
        <p:txBody>
          <a:bodyPr/>
          <a:lstStyle/>
          <a:p>
            <a:pPr eaLnBrk="1" hangingPunct="1">
              <a:defRPr/>
            </a:pPr>
            <a:r>
              <a:rPr lang="nl-BE" altLang="nl-BE" dirty="0" err="1">
                <a:solidFill>
                  <a:srgbClr val="FFFF00"/>
                </a:solidFill>
              </a:rPr>
              <a:t>Autoguiding</a:t>
            </a:r>
            <a:r>
              <a:rPr lang="nl-BE" altLang="nl-BE" dirty="0">
                <a:solidFill>
                  <a:srgbClr val="FFFF00"/>
                </a:solidFill>
              </a:rPr>
              <a:t> met PHD2</a:t>
            </a:r>
            <a:endParaRPr lang="nl-NL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nl-BE" altLang="nl-BE" dirty="0">
                <a:solidFill>
                  <a:srgbClr val="FFFF00"/>
                </a:solidFill>
              </a:rPr>
              <a:t>-</a:t>
            </a:r>
          </a:p>
          <a:p>
            <a:pPr eaLnBrk="1" hangingPunct="1">
              <a:defRPr/>
            </a:pPr>
            <a:r>
              <a:rPr lang="nl-BE" altLang="nl-BE" dirty="0">
                <a:solidFill>
                  <a:srgbClr val="FFFF00"/>
                </a:solidFill>
              </a:rPr>
              <a:t>05/03/2019</a:t>
            </a:r>
          </a:p>
          <a:p>
            <a:pPr eaLnBrk="1" hangingPunct="1">
              <a:defRPr/>
            </a:pPr>
            <a:r>
              <a:rPr lang="nl-BE" altLang="nl-BE" dirty="0">
                <a:solidFill>
                  <a:srgbClr val="FFFF00"/>
                </a:solidFill>
              </a:rPr>
              <a:t>Janos Barabas</a:t>
            </a: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5AF5A3E5-EBCE-4276-936F-A1FEB677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4" y="3003223"/>
            <a:ext cx="48974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Afbeelding 1">
            <a:extLst>
              <a:ext uri="{FF2B5EF4-FFF2-40B4-BE49-F238E27FC236}">
                <a16:creationId xmlns:a16="http://schemas.microsoft.com/office/drawing/2014/main" id="{F1EFD593-5B3C-472F-9F71-1E9F774F2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2827337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7C613A0D-0B06-41FD-A360-F21CE26A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742D2E8-D738-46AC-9555-5204377E40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609600"/>
            <a:ext cx="7772400" cy="5181600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dirty="0">
                <a:solidFill>
                  <a:srgbClr val="FFFF00"/>
                </a:solidFill>
              </a:rPr>
              <a:t>Over PHD 2 – live demo van functies</a:t>
            </a: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0ACCEA4-F1F6-43EE-8179-4EBECC9CC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170459"/>
            <a:ext cx="8424936" cy="47731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94F43E45-AEC7-4AB9-A4E4-81BEAF5F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B473477-4D4A-46BB-A8A2-2372CE945D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609600"/>
            <a:ext cx="8287072" cy="5486400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dirty="0">
                <a:solidFill>
                  <a:srgbClr val="FFFF00"/>
                </a:solidFill>
              </a:rPr>
              <a:t>Fijnregeling van de </a:t>
            </a:r>
            <a:r>
              <a:rPr lang="nl-BE" altLang="nl-BE" dirty="0" err="1">
                <a:solidFill>
                  <a:srgbClr val="FFFF00"/>
                </a:solidFill>
              </a:rPr>
              <a:t>guiding</a:t>
            </a:r>
            <a:r>
              <a:rPr lang="nl-BE" altLang="nl-BE" dirty="0">
                <a:solidFill>
                  <a:srgbClr val="FFFF00"/>
                </a:solidFill>
              </a:rPr>
              <a:t> – live demo</a:t>
            </a: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nl-BE" altLang="nl-BE" sz="1800" dirty="0">
                <a:solidFill>
                  <a:srgbClr val="FFFF00"/>
                </a:solidFill>
              </a:rPr>
              <a:t>Kies en niet overbelichte en niet te zwak guidester</a:t>
            </a:r>
          </a:p>
          <a:p>
            <a:pPr lvl="1" eaLnBrk="1" hangingPunct="1">
              <a:defRPr/>
            </a:pPr>
            <a:r>
              <a:rPr lang="nl-BE" altLang="nl-BE" sz="1800" dirty="0">
                <a:solidFill>
                  <a:srgbClr val="FFFF00"/>
                </a:solidFill>
              </a:rPr>
              <a:t>Gebruik </a:t>
            </a:r>
            <a:r>
              <a:rPr lang="nl-BE" altLang="nl-BE" sz="1800" b="1" dirty="0" err="1">
                <a:solidFill>
                  <a:srgbClr val="FFFF00"/>
                </a:solidFill>
              </a:rPr>
              <a:t>Guiding</a:t>
            </a:r>
            <a:r>
              <a:rPr lang="nl-BE" altLang="nl-BE" sz="1800" b="1" dirty="0">
                <a:solidFill>
                  <a:srgbClr val="FFFF00"/>
                </a:solidFill>
              </a:rPr>
              <a:t> Assistant </a:t>
            </a:r>
            <a:r>
              <a:rPr lang="nl-BE" altLang="nl-BE" sz="1800" dirty="0">
                <a:solidFill>
                  <a:srgbClr val="FFFF00"/>
                </a:solidFill>
              </a:rPr>
              <a:t>voor beter instellingen</a:t>
            </a:r>
          </a:p>
          <a:p>
            <a:pPr lvl="1" eaLnBrk="1" hangingPunct="1">
              <a:defRPr/>
            </a:pPr>
            <a:r>
              <a:rPr lang="nl-BE" altLang="nl-BE" sz="1800" dirty="0">
                <a:solidFill>
                  <a:srgbClr val="FFFF00"/>
                </a:solidFill>
              </a:rPr>
              <a:t>Onder de “brein” icon, in tabblad CAMERA activeer dit:</a:t>
            </a:r>
          </a:p>
          <a:p>
            <a:pPr lvl="1" eaLnBrk="1" hangingPunct="1">
              <a:defRPr/>
            </a:pPr>
            <a:endParaRPr lang="nl-BE" altLang="nl-BE" sz="18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nl-BE" altLang="nl-BE" sz="18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nl-BE" altLang="nl-BE" sz="1800" dirty="0">
              <a:solidFill>
                <a:srgbClr val="FFFF00"/>
              </a:solidFill>
            </a:endParaRPr>
          </a:p>
          <a:p>
            <a:pPr marL="457200" lvl="1" indent="0" eaLnBrk="1" hangingPunct="1">
              <a:buNone/>
              <a:defRPr/>
            </a:pPr>
            <a:r>
              <a:rPr lang="nl-BE" altLang="nl-BE" sz="1800" dirty="0">
                <a:solidFill>
                  <a:srgbClr val="FFFF00"/>
                </a:solidFill>
              </a:rPr>
              <a:t>Op deze manier de DEC backlash wordt automatisch gecompenseerd !</a:t>
            </a:r>
          </a:p>
          <a:p>
            <a:pPr lvl="1" eaLnBrk="1" hangingPunct="1">
              <a:defRPr/>
            </a:pPr>
            <a:r>
              <a:rPr lang="nl-BE" altLang="nl-BE" sz="1800" dirty="0">
                <a:solidFill>
                  <a:srgbClr val="FFFF00"/>
                </a:solidFill>
              </a:rPr>
              <a:t>Belichtingstijd &amp; ruis onderdrukking op guide camera ( hangt ook van </a:t>
            </a:r>
            <a:r>
              <a:rPr lang="nl-BE" altLang="nl-BE" sz="1800" dirty="0" err="1">
                <a:solidFill>
                  <a:srgbClr val="FFFF00"/>
                </a:solidFill>
              </a:rPr>
              <a:t>seeing</a:t>
            </a:r>
            <a:r>
              <a:rPr lang="nl-BE" altLang="nl-BE" sz="1800" dirty="0">
                <a:solidFill>
                  <a:srgbClr val="FFFF00"/>
                </a:solidFill>
              </a:rPr>
              <a:t> af )</a:t>
            </a:r>
          </a:p>
          <a:p>
            <a:pPr lvl="1" eaLnBrk="1" hangingPunct="1">
              <a:defRPr/>
            </a:pPr>
            <a:r>
              <a:rPr lang="nl-BE" altLang="nl-BE" sz="1800" dirty="0" err="1">
                <a:solidFill>
                  <a:srgbClr val="FFFF00"/>
                </a:solidFill>
              </a:rPr>
              <a:t>Guiding</a:t>
            </a:r>
            <a:r>
              <a:rPr lang="nl-BE" altLang="nl-BE" sz="1800" dirty="0">
                <a:solidFill>
                  <a:srgbClr val="FFFF00"/>
                </a:solidFill>
              </a:rPr>
              <a:t> </a:t>
            </a:r>
            <a:r>
              <a:rPr lang="nl-BE" altLang="nl-BE" sz="1800" dirty="0" err="1">
                <a:solidFill>
                  <a:srgbClr val="FFFF00"/>
                </a:solidFill>
              </a:rPr>
              <a:t>rate</a:t>
            </a:r>
            <a:r>
              <a:rPr lang="nl-BE" altLang="nl-BE" sz="1800" dirty="0">
                <a:solidFill>
                  <a:srgbClr val="FFFF00"/>
                </a:solidFill>
              </a:rPr>
              <a:t> 0,5 is meestal goed</a:t>
            </a:r>
          </a:p>
          <a:p>
            <a:pPr lvl="1" eaLnBrk="1" hangingPunct="1">
              <a:defRPr/>
            </a:pPr>
            <a:r>
              <a:rPr lang="nl-BE" altLang="nl-BE" sz="1800" dirty="0">
                <a:solidFill>
                  <a:srgbClr val="FFFF00"/>
                </a:solidFill>
              </a:rPr>
              <a:t>Agressiviteit ( RA/DEC ) – verminderen indien </a:t>
            </a:r>
            <a:r>
              <a:rPr lang="nl-BE" altLang="nl-BE" sz="1800" dirty="0" err="1">
                <a:solidFill>
                  <a:srgbClr val="FFFF00"/>
                </a:solidFill>
              </a:rPr>
              <a:t>guiding</a:t>
            </a:r>
            <a:r>
              <a:rPr lang="nl-BE" altLang="nl-BE" sz="1800" dirty="0">
                <a:solidFill>
                  <a:srgbClr val="FFFF00"/>
                </a:solidFill>
              </a:rPr>
              <a:t> gaat “overreageren”</a:t>
            </a:r>
          </a:p>
          <a:p>
            <a:pPr lvl="1" eaLnBrk="1" hangingPunct="1">
              <a:defRPr/>
            </a:pPr>
            <a:r>
              <a:rPr lang="nl-BE" altLang="nl-BE" sz="1800" dirty="0">
                <a:solidFill>
                  <a:srgbClr val="FFFF00"/>
                </a:solidFill>
              </a:rPr>
              <a:t>Max. Dec/Ra </a:t>
            </a:r>
          </a:p>
          <a:p>
            <a:pPr lvl="1" eaLnBrk="1" hangingPunct="1">
              <a:defRPr/>
            </a:pPr>
            <a:r>
              <a:rPr lang="nl-BE" altLang="nl-BE" sz="1800" dirty="0" err="1">
                <a:solidFill>
                  <a:srgbClr val="FFFF00"/>
                </a:solidFill>
              </a:rPr>
              <a:t>Histeresis</a:t>
            </a:r>
            <a:endParaRPr lang="nl-BE" altLang="nl-BE" sz="1800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1985AFB-B035-4273-8556-A80961CA3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5" y="2708921"/>
            <a:ext cx="2304255" cy="7869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3F1170DD-79D1-46CB-BA49-63CE814A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B7077B8-0CE4-41F7-A652-C9FDEB6D87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609600"/>
            <a:ext cx="7772400" cy="5181600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dirty="0">
                <a:solidFill>
                  <a:srgbClr val="FFFF00"/>
                </a:solidFill>
              </a:rPr>
              <a:t>PHD 2 Demonstratie en oefeningen</a:t>
            </a: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Effect van dec drift ( demo met klein – groter – groot fout in poolafstelling )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Effect van </a:t>
            </a:r>
            <a:r>
              <a:rPr lang="nl-BE" altLang="nl-BE" sz="2000" dirty="0" err="1">
                <a:solidFill>
                  <a:srgbClr val="FFFF00"/>
                </a:solidFill>
              </a:rPr>
              <a:t>seeing</a:t>
            </a:r>
            <a:r>
              <a:rPr lang="nl-BE" altLang="nl-BE" sz="2000" dirty="0">
                <a:solidFill>
                  <a:srgbClr val="FFFF00"/>
                </a:solidFill>
              </a:rPr>
              <a:t> ( demo met goede </a:t>
            </a:r>
            <a:r>
              <a:rPr lang="nl-BE" altLang="nl-BE" sz="2000" dirty="0" err="1">
                <a:solidFill>
                  <a:srgbClr val="FFFF00"/>
                </a:solidFill>
              </a:rPr>
              <a:t>seeing</a:t>
            </a:r>
            <a:r>
              <a:rPr lang="nl-BE" altLang="nl-BE" sz="2000" dirty="0">
                <a:solidFill>
                  <a:srgbClr val="FFFF00"/>
                </a:solidFill>
              </a:rPr>
              <a:t> en slechtere </a:t>
            </a:r>
            <a:r>
              <a:rPr lang="nl-BE" altLang="nl-BE" sz="2000" dirty="0" err="1">
                <a:solidFill>
                  <a:srgbClr val="FFFF00"/>
                </a:solidFill>
              </a:rPr>
              <a:t>seeing</a:t>
            </a:r>
            <a:r>
              <a:rPr lang="nl-BE" altLang="nl-BE" sz="2000" dirty="0">
                <a:solidFill>
                  <a:srgbClr val="FFFF00"/>
                </a:solidFill>
              </a:rPr>
              <a:t> )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2000" dirty="0" err="1">
                <a:solidFill>
                  <a:srgbClr val="FFFF00"/>
                </a:solidFill>
              </a:rPr>
              <a:t>Histeresis</a:t>
            </a:r>
            <a:r>
              <a:rPr lang="nl-BE" altLang="nl-BE" sz="2000" dirty="0">
                <a:solidFill>
                  <a:srgbClr val="FFFF00"/>
                </a:solidFill>
              </a:rPr>
              <a:t>, agressiviteit, max RA/DEC </a:t>
            </a:r>
            <a:r>
              <a:rPr lang="nl-BE" altLang="nl-BE" sz="2000" dirty="0" err="1">
                <a:solidFill>
                  <a:srgbClr val="FFFF00"/>
                </a:solidFill>
              </a:rPr>
              <a:t>rate</a:t>
            </a:r>
            <a:endParaRPr lang="nl-BE" altLang="nl-BE" sz="2000" dirty="0">
              <a:solidFill>
                <a:srgbClr val="FFFF00"/>
              </a:solidFill>
            </a:endParaRP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“</a:t>
            </a:r>
            <a:r>
              <a:rPr lang="nl-BE" altLang="nl-BE" sz="2000" dirty="0" err="1">
                <a:solidFill>
                  <a:srgbClr val="FFFF00"/>
                </a:solidFill>
              </a:rPr>
              <a:t>Minimal</a:t>
            </a:r>
            <a:r>
              <a:rPr lang="nl-BE" altLang="nl-BE" sz="2000" dirty="0">
                <a:solidFill>
                  <a:srgbClr val="FFFF00"/>
                </a:solidFill>
              </a:rPr>
              <a:t> motion” van de guide ster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Let op: voor </a:t>
            </a:r>
            <a:r>
              <a:rPr lang="nl-BE" altLang="nl-BE" sz="2000" dirty="0" err="1">
                <a:solidFill>
                  <a:srgbClr val="FFFF00"/>
                </a:solidFill>
              </a:rPr>
              <a:t>calibratie</a:t>
            </a:r>
            <a:r>
              <a:rPr lang="nl-BE" altLang="nl-BE" sz="2000" dirty="0">
                <a:solidFill>
                  <a:srgbClr val="FFFF00"/>
                </a:solidFill>
              </a:rPr>
              <a:t> te behouden, deze optie moet AAN als je geen actief encoders hebt, anders moet het UIT !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  <a:defRPr/>
            </a:pPr>
            <a:endParaRPr lang="nl-BE" altLang="nl-BE" sz="20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3A33518-0CE2-42E2-9F24-18F744782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509120"/>
            <a:ext cx="4953000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57DDE697-9716-430A-A41C-23CA0D9F2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86FD4E0-AB04-472C-8EB7-3C9F738941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620713"/>
            <a:ext cx="7772400" cy="5181600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dirty="0">
                <a:solidFill>
                  <a:srgbClr val="FFFF00"/>
                </a:solidFill>
              </a:rPr>
              <a:t>Nuttige tips</a:t>
            </a: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nl-BE" altLang="nl-BE" dirty="0">
                <a:solidFill>
                  <a:srgbClr val="FFFF00"/>
                </a:solidFill>
              </a:rPr>
              <a:t>WINDOWS UPDATE DECTIVEREN !!!</a:t>
            </a:r>
          </a:p>
          <a:p>
            <a:pPr lvl="1" eaLnBrk="1" hangingPunct="1">
              <a:defRPr/>
            </a:pPr>
            <a:r>
              <a:rPr lang="nl-BE" altLang="nl-BE" sz="1400" dirty="0">
                <a:solidFill>
                  <a:srgbClr val="FFFF00"/>
                </a:solidFill>
              </a:rPr>
              <a:t>Rechter klik op Windows icon op de start lijn, kies Computerbeheer.</a:t>
            </a:r>
          </a:p>
          <a:p>
            <a:pPr lvl="1" eaLnBrk="1" hangingPunct="1"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nl-BE" altLang="nl-BE" sz="1400" dirty="0">
                <a:solidFill>
                  <a:srgbClr val="FFFF00"/>
                </a:solidFill>
              </a:rPr>
              <a:t>Dubbelklik op Windows update, zet opstarttype “Uitgeschakeld”.</a:t>
            </a:r>
          </a:p>
          <a:p>
            <a:pPr marL="457200" lvl="1" indent="0" eaLnBrk="1" hangingPunct="1">
              <a:buNone/>
              <a:defRPr/>
            </a:pPr>
            <a:r>
              <a:rPr lang="nl-BE" altLang="nl-BE" sz="1400" dirty="0">
                <a:solidFill>
                  <a:srgbClr val="FFFF00"/>
                </a:solidFill>
              </a:rPr>
              <a:t>- Klik op “Stoppen” om de service te stoppen</a:t>
            </a:r>
          </a:p>
          <a:p>
            <a:pPr marL="457200" lvl="1" indent="0" eaLnBrk="1" hangingPunct="1">
              <a:buNone/>
              <a:defRPr/>
            </a:pPr>
            <a:r>
              <a:rPr lang="nl-BE" altLang="nl-BE" sz="1400" dirty="0">
                <a:solidFill>
                  <a:srgbClr val="FFFF00"/>
                </a:solidFill>
              </a:rPr>
              <a:t>- Klik OK.</a:t>
            </a:r>
          </a:p>
          <a:p>
            <a:pPr lvl="1" eaLnBrk="1" hangingPunct="1"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66095A6-37A1-4A0C-B150-1BC77F1B0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420888"/>
            <a:ext cx="4956153" cy="24900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57DDE697-9716-430A-A41C-23CA0D9F2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86FD4E0-AB04-472C-8EB7-3C9F738941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620713"/>
            <a:ext cx="7772400" cy="5181600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dirty="0">
                <a:solidFill>
                  <a:srgbClr val="FFFF00"/>
                </a:solidFill>
              </a:rPr>
              <a:t>Nuttige tips</a:t>
            </a: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nl-BE" altLang="nl-BE" dirty="0">
                <a:solidFill>
                  <a:srgbClr val="FFFF00"/>
                </a:solidFill>
              </a:rPr>
              <a:t>Ken jouw opstelling en programma’s</a:t>
            </a:r>
          </a:p>
          <a:p>
            <a:pPr lvl="1" eaLnBrk="1" hangingPunct="1">
              <a:defRPr/>
            </a:pPr>
            <a:r>
              <a:rPr lang="nl-BE" altLang="nl-BE" dirty="0">
                <a:solidFill>
                  <a:srgbClr val="FFFF00"/>
                </a:solidFill>
              </a:rPr>
              <a:t>Met minder goede weer kan je “</a:t>
            </a:r>
            <a:r>
              <a:rPr lang="nl-BE" altLang="nl-BE" dirty="0" err="1">
                <a:solidFill>
                  <a:srgbClr val="FFFF00"/>
                </a:solidFill>
              </a:rPr>
              <a:t>guiding</a:t>
            </a:r>
            <a:r>
              <a:rPr lang="nl-BE" altLang="nl-BE" dirty="0">
                <a:solidFill>
                  <a:srgbClr val="FFFF00"/>
                </a:solidFill>
              </a:rPr>
              <a:t> oefenen”</a:t>
            </a:r>
          </a:p>
          <a:p>
            <a:pPr lvl="1" eaLnBrk="1" hangingPunct="1">
              <a:defRPr/>
            </a:pPr>
            <a:r>
              <a:rPr lang="nl-BE" altLang="nl-BE" dirty="0">
                <a:solidFill>
                  <a:srgbClr val="FFFF00"/>
                </a:solidFill>
              </a:rPr>
              <a:t>Vaak doen = beter kunnen doen</a:t>
            </a:r>
          </a:p>
          <a:p>
            <a:pPr lvl="1" eaLnBrk="1" hangingPunct="1">
              <a:defRPr/>
            </a:pPr>
            <a:r>
              <a:rPr lang="nl-BE" altLang="nl-BE" dirty="0">
                <a:solidFill>
                  <a:srgbClr val="FFFF00"/>
                </a:solidFill>
              </a:rPr>
              <a:t>Hou de connecties/instellingen bij als het goed werkt ( </a:t>
            </a:r>
            <a:r>
              <a:rPr lang="nl-BE" altLang="nl-BE" dirty="0" err="1">
                <a:solidFill>
                  <a:srgbClr val="FFFF00"/>
                </a:solidFill>
              </a:rPr>
              <a:t>bvb</a:t>
            </a:r>
            <a:r>
              <a:rPr lang="nl-BE" altLang="nl-BE" dirty="0">
                <a:solidFill>
                  <a:srgbClr val="FFFF00"/>
                </a:solidFill>
              </a:rPr>
              <a:t> USB poorten markeren, </a:t>
            </a:r>
            <a:r>
              <a:rPr lang="nl-BE" altLang="nl-BE" dirty="0" err="1">
                <a:solidFill>
                  <a:srgbClr val="FFFF00"/>
                </a:solidFill>
              </a:rPr>
              <a:t>guding</a:t>
            </a:r>
            <a:r>
              <a:rPr lang="nl-BE" altLang="nl-BE" dirty="0">
                <a:solidFill>
                  <a:srgbClr val="FFFF00"/>
                </a:solidFill>
              </a:rPr>
              <a:t> parameters apart </a:t>
            </a:r>
            <a:r>
              <a:rPr lang="nl-BE" altLang="nl-BE" dirty="0" err="1">
                <a:solidFill>
                  <a:srgbClr val="FFFF00"/>
                </a:solidFill>
              </a:rPr>
              <a:t>opschirjven</a:t>
            </a:r>
            <a:r>
              <a:rPr lang="nl-BE" altLang="nl-BE" dirty="0">
                <a:solidFill>
                  <a:srgbClr val="FFFF00"/>
                </a:solidFill>
              </a:rPr>
              <a:t> )</a:t>
            </a: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6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5629FF14-F0C1-4283-A4BD-00D683963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44" name="Rectangle 4">
            <a:extLst>
              <a:ext uri="{FF2B5EF4-FFF2-40B4-BE49-F238E27FC236}">
                <a16:creationId xmlns:a16="http://schemas.microsoft.com/office/drawing/2014/main" id="{D667370E-7E7D-4F15-82DF-B39772BA83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609600"/>
            <a:ext cx="8856662" cy="4724400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dirty="0">
                <a:solidFill>
                  <a:srgbClr val="FFFF00"/>
                </a:solidFill>
              </a:rPr>
              <a:t>Links</a:t>
            </a: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PHD </a:t>
            </a:r>
            <a:r>
              <a:rPr lang="nl-BE" altLang="nl-BE" sz="2000" dirty="0" err="1">
                <a:solidFill>
                  <a:srgbClr val="FFFF00"/>
                </a:solidFill>
              </a:rPr>
              <a:t>tutorials</a:t>
            </a:r>
            <a:r>
              <a:rPr lang="nl-BE" altLang="nl-BE" sz="2000" dirty="0">
                <a:solidFill>
                  <a:srgbClr val="FFFF00"/>
                </a:solidFill>
              </a:rPr>
              <a:t>: </a:t>
            </a:r>
            <a:r>
              <a:rPr lang="nl-BE" altLang="nl-BE" sz="1400" dirty="0">
                <a:solidFill>
                  <a:srgbClr val="FFFF00"/>
                </a:solidFill>
                <a:hlinkClick r:id="rId4"/>
              </a:rPr>
              <a:t>http://www.stark-labs.com/movies/Capture_Full.html</a:t>
            </a:r>
            <a:endParaRPr lang="nl-BE" altLang="nl-BE" sz="14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PHD 2:</a:t>
            </a:r>
            <a:r>
              <a:rPr lang="nl-BE" altLang="nl-BE" dirty="0">
                <a:solidFill>
                  <a:srgbClr val="FFFF00"/>
                </a:solidFill>
              </a:rPr>
              <a:t> </a:t>
            </a:r>
            <a:r>
              <a:rPr lang="nl-BE" altLang="nl-BE" sz="1400" dirty="0">
                <a:solidFill>
                  <a:srgbClr val="FFFF00"/>
                </a:solidFill>
                <a:hlinkClick r:id="rId5"/>
              </a:rPr>
              <a:t>http://openphdguiding.org/</a:t>
            </a:r>
            <a:endParaRPr lang="nl-BE" altLang="nl-BE" sz="14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Problemen oplossen:</a:t>
            </a:r>
            <a:r>
              <a:rPr lang="nl-BE" altLang="nl-BE" dirty="0">
                <a:solidFill>
                  <a:srgbClr val="FFFF00"/>
                </a:solidFill>
              </a:rPr>
              <a:t> </a:t>
            </a:r>
            <a:r>
              <a:rPr lang="nl-BE" altLang="nl-BE" sz="1400" dirty="0">
                <a:solidFill>
                  <a:srgbClr val="FFFF00"/>
                </a:solidFill>
                <a:hlinkClick r:id="rId6"/>
              </a:rPr>
              <a:t>http://stargazerslounge.com/topic/188777-phd-guiding-basic-use-and-troubleshooting/</a:t>
            </a:r>
            <a:endParaRPr lang="nl-BE" altLang="nl-BE" sz="14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algn="l" eaLnBrk="1" hangingPunct="1"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5629FF14-F0C1-4283-A4BD-00D683963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44" name="Rectangle 4">
            <a:extLst>
              <a:ext uri="{FF2B5EF4-FFF2-40B4-BE49-F238E27FC236}">
                <a16:creationId xmlns:a16="http://schemas.microsoft.com/office/drawing/2014/main" id="{D667370E-7E7D-4F15-82DF-B39772BA83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609600"/>
            <a:ext cx="8856662" cy="4724400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sz="3200" dirty="0">
                <a:solidFill>
                  <a:srgbClr val="FFFF00"/>
                </a:solidFill>
              </a:rPr>
              <a:t>En nog deze</a:t>
            </a: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dirty="0">
                <a:solidFill>
                  <a:srgbClr val="FFFF00"/>
                </a:solidFill>
              </a:rPr>
              <a:t>Als je op </a:t>
            </a:r>
            <a:r>
              <a:rPr lang="nl-BE" altLang="nl-BE">
                <a:solidFill>
                  <a:srgbClr val="FFFF00"/>
                </a:solidFill>
              </a:rPr>
              <a:t>verplaatsing werkt.</a:t>
            </a:r>
          </a:p>
          <a:p>
            <a:pPr marL="457200" lvl="1" indent="0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Test jouw apparatuur voor vertrek</a:t>
            </a:r>
          </a:p>
          <a:p>
            <a:pPr lvl="1" eaLnBrk="1" hangingPunct="1"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Maak een inpaklijst</a:t>
            </a:r>
          </a:p>
          <a:p>
            <a:pPr lvl="1" eaLnBrk="1" hangingPunct="1"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Vergeet jouw dekzeil niet</a:t>
            </a:r>
          </a:p>
          <a:p>
            <a:pPr lvl="1" eaLnBrk="1" hangingPunct="1">
              <a:defRPr/>
            </a:pPr>
            <a:r>
              <a:rPr lang="nl-BE" altLang="nl-BE" sz="2000" b="1" dirty="0">
                <a:solidFill>
                  <a:srgbClr val="FFFF00"/>
                </a:solidFill>
                <a:highlight>
                  <a:srgbClr val="FF0000"/>
                </a:highlight>
              </a:rPr>
              <a:t>Nog eens: Windows update deactiveren !!</a:t>
            </a:r>
          </a:p>
          <a:p>
            <a:pPr marL="457200" lvl="1" indent="0" eaLnBrk="1" hangingPunct="1">
              <a:buNone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algn="l" eaLnBrk="1" hangingPunct="1"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32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DC7ED07F-9E1B-4D6E-84C6-E2980793B1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8229600" cy="1736725"/>
          </a:xfrm>
        </p:spPr>
        <p:txBody>
          <a:bodyPr/>
          <a:lstStyle/>
          <a:p>
            <a:pPr eaLnBrk="1" hangingPunct="1">
              <a:defRPr/>
            </a:pPr>
            <a:r>
              <a:rPr lang="nl-BE" altLang="nl-B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Bedank voor jullie aandacht !</a:t>
            </a:r>
            <a:endParaRPr lang="nl-NL" altLang="nl-B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1312CB94-BB63-48E0-A5A2-CBAECE91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D4A4239D-B541-4272-BF83-403D8E4FA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133600"/>
            <a:ext cx="47656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DB8663A5-296D-4272-96ED-E3E48F2D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4364037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57EBBCCF-CD66-4400-A5B8-2511D656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3575" name="Rectangle 7">
            <a:extLst>
              <a:ext uri="{FF2B5EF4-FFF2-40B4-BE49-F238E27FC236}">
                <a16:creationId xmlns:a16="http://schemas.microsoft.com/office/drawing/2014/main" id="{28E94DEF-14DD-4B72-8728-82AA4CAF51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0013" y="0"/>
            <a:ext cx="7448550" cy="4479925"/>
          </a:xfrm>
        </p:spPr>
        <p:txBody>
          <a:bodyPr/>
          <a:lstStyle/>
          <a:p>
            <a:pPr marL="457200" lvl="1" indent="0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dirty="0">
                <a:solidFill>
                  <a:srgbClr val="FFFF00"/>
                </a:solidFill>
              </a:rPr>
              <a:t>Laten </a:t>
            </a:r>
            <a:r>
              <a:rPr lang="nl-BE" altLang="nl-BE">
                <a:solidFill>
                  <a:srgbClr val="FFFF00"/>
                </a:solidFill>
              </a:rPr>
              <a:t>wij beginnen !</a:t>
            </a: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Waarom is </a:t>
            </a:r>
            <a:r>
              <a:rPr lang="nl-BE" altLang="nl-BE" sz="2400" dirty="0" err="1">
                <a:solidFill>
                  <a:srgbClr val="FFFF00"/>
                </a:solidFill>
              </a:rPr>
              <a:t>guiding</a:t>
            </a:r>
            <a:r>
              <a:rPr lang="nl-BE" altLang="nl-BE" sz="2400" dirty="0">
                <a:solidFill>
                  <a:srgbClr val="FFFF00"/>
                </a:solidFill>
              </a:rPr>
              <a:t> nodig ?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Apparaten en software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Opstelling voor goede </a:t>
            </a:r>
            <a:r>
              <a:rPr lang="nl-BE" altLang="nl-BE" sz="2400" dirty="0" err="1">
                <a:solidFill>
                  <a:srgbClr val="FFFF00"/>
                </a:solidFill>
              </a:rPr>
              <a:t>guiding</a:t>
            </a:r>
            <a:endParaRPr lang="nl-BE" altLang="nl-BE" sz="2400" dirty="0">
              <a:solidFill>
                <a:srgbClr val="FFFF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Hoe werkt alles samen, de nodige precisie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Fijnregeling, problemen en oplossingen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Demonstratie en oefeningen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Nuttige tips</a:t>
            </a:r>
          </a:p>
          <a:p>
            <a:pPr eaLnBrk="1" hangingPunct="1">
              <a:buFontTx/>
              <a:buChar char="•"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  <p:pic>
        <p:nvPicPr>
          <p:cNvPr id="10244" name="Afbeelding 1">
            <a:extLst>
              <a:ext uri="{FF2B5EF4-FFF2-40B4-BE49-F238E27FC236}">
                <a16:creationId xmlns:a16="http://schemas.microsoft.com/office/drawing/2014/main" id="{1EE3DAEC-E45A-4B40-8320-18612BB96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081338"/>
            <a:ext cx="23050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Afbeelding 2">
            <a:extLst>
              <a:ext uri="{FF2B5EF4-FFF2-40B4-BE49-F238E27FC236}">
                <a16:creationId xmlns:a16="http://schemas.microsoft.com/office/drawing/2014/main" id="{0C849DEF-CDA2-4821-B8FF-7D7A78D94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3706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7CC67A71-EA93-46B7-A048-9172B16D6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26D2B93-3640-4BC8-B021-B105DD6374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609600"/>
            <a:ext cx="7772400" cy="5181600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dirty="0">
                <a:solidFill>
                  <a:srgbClr val="FFFF00"/>
                </a:solidFill>
              </a:rPr>
              <a:t>Waarom is </a:t>
            </a:r>
            <a:r>
              <a:rPr lang="nl-BE" altLang="nl-BE" dirty="0" err="1">
                <a:solidFill>
                  <a:srgbClr val="FFFF00"/>
                </a:solidFill>
              </a:rPr>
              <a:t>guiding</a:t>
            </a:r>
            <a:r>
              <a:rPr lang="nl-BE" altLang="nl-BE" dirty="0">
                <a:solidFill>
                  <a:srgbClr val="FFFF00"/>
                </a:solidFill>
              </a:rPr>
              <a:t> nodig ?</a:t>
            </a: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Mechanische imperfecties v.d. montering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Afwijking van poolafstelling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nl-BE" altLang="nl-BE" sz="24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Vroeger was het manueel: alle correcties van de positie waren handmatig – lang volhouden was </a:t>
            </a:r>
            <a:r>
              <a:rPr lang="nl-BE" altLang="nl-BE" sz="2400" dirty="0" err="1">
                <a:solidFill>
                  <a:srgbClr val="FFFF00"/>
                </a:solidFill>
              </a:rPr>
              <a:t>moelijk</a:t>
            </a:r>
            <a:r>
              <a:rPr lang="nl-BE" altLang="nl-BE" sz="2400" dirty="0">
                <a:solidFill>
                  <a:srgbClr val="FFFF00"/>
                </a:solidFill>
              </a:rPr>
              <a:t> !!</a:t>
            </a:r>
          </a:p>
          <a:p>
            <a:pPr marL="457200" lvl="1" indent="0" eaLnBrk="1" hangingPunct="1">
              <a:buFontTx/>
              <a:buNone/>
              <a:defRPr/>
            </a:pPr>
            <a:endParaRPr lang="nl-BE" altLang="nl-BE" sz="24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sz="2400" dirty="0" err="1">
                <a:solidFill>
                  <a:srgbClr val="FFFF00"/>
                </a:solidFill>
              </a:rPr>
              <a:t>Autoguiding</a:t>
            </a:r>
            <a:r>
              <a:rPr lang="nl-BE" altLang="nl-BE" sz="2400" dirty="0">
                <a:solidFill>
                  <a:srgbClr val="FFFF00"/>
                </a:solidFill>
              </a:rPr>
              <a:t>: automatische correctie met speciaal software en een tweede camera – zo lang je wilt !!</a:t>
            </a:r>
          </a:p>
          <a:p>
            <a:pPr eaLnBrk="1" hangingPunct="1">
              <a:defRPr/>
            </a:pPr>
            <a:endParaRPr lang="nl-BE" altLang="nl-BE" sz="24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C57C7A36-B13C-4D2D-B6AE-526E65FB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D86FBF7-1AA1-47EA-BE97-81282DACEA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609600"/>
            <a:ext cx="7772400" cy="5181600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dirty="0" err="1">
                <a:solidFill>
                  <a:srgbClr val="FFFF00"/>
                </a:solidFill>
              </a:rPr>
              <a:t>Appareten</a:t>
            </a:r>
            <a:r>
              <a:rPr lang="nl-BE" altLang="nl-BE" dirty="0">
                <a:solidFill>
                  <a:srgbClr val="FFFF00"/>
                </a:solidFill>
              </a:rPr>
              <a:t> en software</a:t>
            </a: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sz="2400" dirty="0" err="1">
                <a:solidFill>
                  <a:srgbClr val="FFFF00"/>
                </a:solidFill>
              </a:rPr>
              <a:t>Guiding</a:t>
            </a:r>
            <a:r>
              <a:rPr lang="nl-BE" altLang="nl-BE" sz="2400" dirty="0">
                <a:solidFill>
                  <a:srgbClr val="FFFF00"/>
                </a:solidFill>
              </a:rPr>
              <a:t> scope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 </a:t>
            </a: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Klein refractor met 0,2-0,5 focale lengte van het hoofd instrument ( voldoende wegens </a:t>
            </a:r>
            <a:r>
              <a:rPr lang="nl-BE" altLang="nl-B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subpixel</a:t>
            </a: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nl-BE" altLang="nl-B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guiding</a:t>
            </a: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sz="2400" dirty="0" err="1">
                <a:solidFill>
                  <a:srgbClr val="FFFF00"/>
                </a:solidFill>
              </a:rPr>
              <a:t>Guiding</a:t>
            </a:r>
            <a:r>
              <a:rPr lang="nl-BE" altLang="nl-BE" sz="2400" dirty="0">
                <a:solidFill>
                  <a:srgbClr val="FFFF00"/>
                </a:solidFill>
              </a:rPr>
              <a:t> camera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Zeer </a:t>
            </a:r>
            <a:r>
              <a:rPr lang="nl-BE" altLang="nl-B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gevoeling</a:t>
            </a: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nl-BE" altLang="nl-B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liefts</a:t>
            </a: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zwart/wit CCD camera of webcam met klein pixels. </a:t>
            </a:r>
          </a:p>
          <a:p>
            <a:pPr marL="457200" lvl="1" indent="0" eaLnBrk="1" hangingPunct="1">
              <a:buFontTx/>
              <a:buNone/>
              <a:defRPr/>
            </a:pPr>
            <a:endParaRPr lang="nl-BE" altLang="nl-BE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Controlling programma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 </a:t>
            </a:r>
            <a:r>
              <a:rPr lang="nl-BE" altLang="nl-B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sofware</a:t>
            </a: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die de camera en montering gaat in connectie brengen om de nodige bijsturing te kunnen doen</a:t>
            </a:r>
          </a:p>
          <a:p>
            <a:pPr marL="457200" lvl="1" indent="0" algn="just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3C3F43BA-B97A-4036-BFCB-F8B2DC71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21D635F-8259-4A33-A0CB-4EE6300E56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404813"/>
            <a:ext cx="7772400" cy="5472112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dirty="0">
                <a:solidFill>
                  <a:srgbClr val="FFFF00"/>
                </a:solidFill>
              </a:rPr>
              <a:t>Opstelling voor goede </a:t>
            </a:r>
            <a:r>
              <a:rPr lang="nl-BE" altLang="nl-BE" dirty="0" err="1">
                <a:solidFill>
                  <a:srgbClr val="FFFF00"/>
                </a:solidFill>
              </a:rPr>
              <a:t>guiding</a:t>
            </a: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sz="2000" dirty="0">
              <a:solidFill>
                <a:srgbClr val="FFFF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Goede poolafstelling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Essentieel ! Anders de snelle drift maakt de </a:t>
            </a:r>
            <a:r>
              <a:rPr lang="nl-BE" altLang="nl-B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guiding</a:t>
            </a: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onmogelijk ( </a:t>
            </a:r>
            <a:r>
              <a:rPr lang="nl-BE" altLang="nl-B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guiding</a:t>
            </a: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snelheid is max 1x </a:t>
            </a:r>
            <a:r>
              <a:rPr lang="nl-BE" altLang="nl-B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sidereal</a:t>
            </a: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! ) –&gt; details volgen !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Optische as van </a:t>
            </a:r>
            <a:r>
              <a:rPr lang="nl-BE" altLang="nl-BE" sz="2400" dirty="0" err="1">
                <a:solidFill>
                  <a:srgbClr val="FFFF00"/>
                </a:solidFill>
              </a:rPr>
              <a:t>guider</a:t>
            </a:r>
            <a:r>
              <a:rPr lang="nl-BE" altLang="nl-BE" sz="2400" dirty="0">
                <a:solidFill>
                  <a:srgbClr val="FFFF00"/>
                </a:solidFill>
              </a:rPr>
              <a:t> mag niet doorbuigen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Als de guidescope beweegt </a:t>
            </a:r>
            <a:r>
              <a:rPr lang="nl-BE" altLang="nl-B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t.o.v</a:t>
            </a: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de hoofdkijker, je ziet goede </a:t>
            </a:r>
            <a:r>
              <a:rPr lang="nl-BE" altLang="nl-B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guiding</a:t>
            </a: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maar je krijgt geen ronde sterren ! -&gt;details volgen !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Gevoelig </a:t>
            </a:r>
            <a:r>
              <a:rPr lang="nl-BE" altLang="nl-BE" sz="2400" dirty="0" err="1">
                <a:solidFill>
                  <a:srgbClr val="FFFF00"/>
                </a:solidFill>
              </a:rPr>
              <a:t>guiding</a:t>
            </a:r>
            <a:r>
              <a:rPr lang="nl-BE" altLang="nl-BE" sz="2400" dirty="0">
                <a:solidFill>
                  <a:srgbClr val="FFFF00"/>
                </a:solidFill>
              </a:rPr>
              <a:t> camera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Zo kan je altijd makkelijk een guidester vinden, je verliest geen tijd met de “zoektocht “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sz="2400" dirty="0">
                <a:solidFill>
                  <a:srgbClr val="FFFF00"/>
                </a:solidFill>
              </a:rPr>
              <a:t>Stabiel connectie naar montering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Bekabeling en drivers moeten uitgetest en betrouwbaar werken – je moet het uren lang kunnen laten lopen zonder hapering !</a:t>
            </a: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0F9678CE-DD02-4683-98C2-21DFBC5B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B484A3B-9EEC-467A-A66E-F93414C55F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7950" y="549275"/>
            <a:ext cx="6335713" cy="5181600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dirty="0">
                <a:solidFill>
                  <a:srgbClr val="FFFF00"/>
                </a:solidFill>
              </a:rPr>
              <a:t>Hoe connecteer ik de PC en montering/</a:t>
            </a:r>
            <a:r>
              <a:rPr lang="nl-BE" altLang="nl-BE" dirty="0" err="1">
                <a:solidFill>
                  <a:srgbClr val="FFFF00"/>
                </a:solidFill>
              </a:rPr>
              <a:t>guider</a:t>
            </a: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sz="12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nl-BE" altLang="nl-BE" sz="2400" dirty="0">
                <a:solidFill>
                  <a:srgbClr val="C00000"/>
                </a:solidFill>
              </a:rPr>
              <a:t>ST4 </a:t>
            </a:r>
            <a:r>
              <a:rPr lang="nl-BE" altLang="nl-BE" sz="2400" dirty="0" err="1">
                <a:solidFill>
                  <a:srgbClr val="C00000"/>
                </a:solidFill>
              </a:rPr>
              <a:t>guiding</a:t>
            </a:r>
            <a:r>
              <a:rPr lang="nl-BE" altLang="nl-BE" sz="2400" dirty="0">
                <a:solidFill>
                  <a:srgbClr val="C00000"/>
                </a:solidFill>
              </a:rPr>
              <a:t> </a:t>
            </a:r>
            <a:r>
              <a:rPr lang="nl-BE" altLang="nl-BE" sz="2400" dirty="0">
                <a:solidFill>
                  <a:srgbClr val="FFFF00"/>
                </a:solidFill>
              </a:rPr>
              <a:t>: </a:t>
            </a:r>
            <a:r>
              <a:rPr lang="nl-BE" altLang="nl-BE" sz="1800" dirty="0">
                <a:solidFill>
                  <a:schemeClr val="tx2">
                    <a:lumMod val="75000"/>
                  </a:schemeClr>
                </a:solidFill>
              </a:rPr>
              <a:t>aparte kabels voor </a:t>
            </a:r>
            <a:r>
              <a:rPr lang="nl-BE" altLang="nl-BE" sz="1800" dirty="0" err="1">
                <a:solidFill>
                  <a:schemeClr val="tx2">
                    <a:lumMod val="75000"/>
                  </a:schemeClr>
                </a:solidFill>
              </a:rPr>
              <a:t>goto</a:t>
            </a:r>
            <a:r>
              <a:rPr lang="nl-BE" altLang="nl-BE" sz="1800" dirty="0">
                <a:solidFill>
                  <a:schemeClr val="tx2">
                    <a:lumMod val="75000"/>
                  </a:schemeClr>
                </a:solidFill>
              </a:rPr>
              <a:t> en </a:t>
            </a:r>
            <a:r>
              <a:rPr lang="nl-BE" altLang="nl-BE" sz="1800" dirty="0" err="1">
                <a:solidFill>
                  <a:schemeClr val="tx2">
                    <a:lumMod val="75000"/>
                  </a:schemeClr>
                </a:solidFill>
              </a:rPr>
              <a:t>guiding</a:t>
            </a:r>
            <a:r>
              <a:rPr lang="nl-BE" altLang="nl-BE" sz="1800" dirty="0">
                <a:solidFill>
                  <a:srgbClr val="FFFF00"/>
                </a:solidFill>
              </a:rPr>
              <a:t>, werkt als een “aan-uit” schakelaar. </a:t>
            </a:r>
            <a:r>
              <a:rPr lang="nl-BE" altLang="nl-BE" sz="1800" dirty="0" err="1">
                <a:solidFill>
                  <a:srgbClr val="FFFF00"/>
                </a:solidFill>
              </a:rPr>
              <a:t>Guiding</a:t>
            </a:r>
            <a:r>
              <a:rPr lang="nl-BE" altLang="nl-BE" sz="1800" dirty="0">
                <a:solidFill>
                  <a:srgbClr val="FFFF00"/>
                </a:solidFill>
              </a:rPr>
              <a:t> snelheid is bepaald door de handcontroller/montering</a:t>
            </a:r>
          </a:p>
          <a:p>
            <a:pPr lvl="1" eaLnBrk="1" hangingPunct="1">
              <a:defRPr/>
            </a:pPr>
            <a:r>
              <a:rPr lang="nl-BE" altLang="nl-BE" sz="2400" dirty="0" err="1">
                <a:solidFill>
                  <a:srgbClr val="C00000"/>
                </a:solidFill>
              </a:rPr>
              <a:t>Pulse</a:t>
            </a:r>
            <a:r>
              <a:rPr lang="nl-BE" altLang="nl-BE" sz="2400" dirty="0">
                <a:solidFill>
                  <a:srgbClr val="C00000"/>
                </a:solidFill>
              </a:rPr>
              <a:t> </a:t>
            </a:r>
            <a:r>
              <a:rPr lang="nl-BE" altLang="nl-BE" sz="2400" dirty="0" err="1">
                <a:solidFill>
                  <a:srgbClr val="C00000"/>
                </a:solidFill>
              </a:rPr>
              <a:t>guiding</a:t>
            </a:r>
            <a:r>
              <a:rPr lang="nl-BE" altLang="nl-BE" sz="2400" dirty="0">
                <a:solidFill>
                  <a:srgbClr val="FFFF00"/>
                </a:solidFill>
              </a:rPr>
              <a:t>: </a:t>
            </a:r>
            <a:r>
              <a:rPr lang="nl-BE" altLang="nl-BE" sz="1800" dirty="0" err="1">
                <a:solidFill>
                  <a:schemeClr val="tx2">
                    <a:lumMod val="75000"/>
                  </a:schemeClr>
                </a:solidFill>
              </a:rPr>
              <a:t>goto</a:t>
            </a:r>
            <a:r>
              <a:rPr lang="nl-BE" altLang="nl-BE" sz="1800" dirty="0">
                <a:solidFill>
                  <a:schemeClr val="tx2">
                    <a:lumMod val="75000"/>
                  </a:schemeClr>
                </a:solidFill>
              </a:rPr>
              <a:t> en </a:t>
            </a:r>
            <a:r>
              <a:rPr lang="nl-BE" altLang="nl-BE" sz="1800" dirty="0" err="1">
                <a:solidFill>
                  <a:schemeClr val="tx2">
                    <a:lumMod val="75000"/>
                  </a:schemeClr>
                </a:solidFill>
              </a:rPr>
              <a:t>guiding</a:t>
            </a:r>
            <a:r>
              <a:rPr lang="nl-BE" altLang="nl-BE" sz="1800" dirty="0">
                <a:solidFill>
                  <a:schemeClr val="tx2">
                    <a:lumMod val="75000"/>
                  </a:schemeClr>
                </a:solidFill>
              </a:rPr>
              <a:t> via een kabel</a:t>
            </a:r>
            <a:r>
              <a:rPr lang="nl-BE" altLang="nl-BE" sz="1800" dirty="0">
                <a:solidFill>
                  <a:srgbClr val="FFFF00"/>
                </a:solidFill>
              </a:rPr>
              <a:t>, </a:t>
            </a:r>
            <a:r>
              <a:rPr lang="nl-BE" altLang="nl-BE" sz="1800" dirty="0" err="1">
                <a:solidFill>
                  <a:srgbClr val="FFFF00"/>
                </a:solidFill>
              </a:rPr>
              <a:t>flexiebel</a:t>
            </a:r>
            <a:r>
              <a:rPr lang="nl-BE" altLang="nl-BE" sz="1800" dirty="0">
                <a:solidFill>
                  <a:srgbClr val="FFFF00"/>
                </a:solidFill>
              </a:rPr>
              <a:t> snelheid tussen 0,1-0,9x </a:t>
            </a:r>
            <a:r>
              <a:rPr lang="nl-BE" altLang="nl-BE" sz="1800" dirty="0" err="1">
                <a:solidFill>
                  <a:srgbClr val="FFFF00"/>
                </a:solidFill>
              </a:rPr>
              <a:t>sidereal</a:t>
            </a:r>
            <a:r>
              <a:rPr lang="nl-BE" altLang="nl-BE" sz="1800" dirty="0">
                <a:solidFill>
                  <a:srgbClr val="FFFF00"/>
                </a:solidFill>
              </a:rPr>
              <a:t> </a:t>
            </a:r>
            <a:r>
              <a:rPr lang="nl-BE" altLang="nl-BE" sz="1800" dirty="0" err="1">
                <a:solidFill>
                  <a:srgbClr val="FFFF00"/>
                </a:solidFill>
              </a:rPr>
              <a:t>rate</a:t>
            </a:r>
            <a:r>
              <a:rPr lang="nl-BE" altLang="nl-BE" sz="1800" dirty="0">
                <a:solidFill>
                  <a:srgbClr val="FFFF00"/>
                </a:solidFill>
              </a:rPr>
              <a:t>.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nl-BE" altLang="nl-BE" sz="1800" dirty="0">
                <a:solidFill>
                  <a:srgbClr val="FFFF00"/>
                </a:solidFill>
              </a:rPr>
              <a:t>   </a:t>
            </a: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  <p:pic>
        <p:nvPicPr>
          <p:cNvPr id="18436" name="Afbeelding 1">
            <a:extLst>
              <a:ext uri="{FF2B5EF4-FFF2-40B4-BE49-F238E27FC236}">
                <a16:creationId xmlns:a16="http://schemas.microsoft.com/office/drawing/2014/main" id="{29D1EF62-A849-4374-A4BB-1D4FF634A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46500"/>
            <a:ext cx="49688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Afbeelding 2">
            <a:extLst>
              <a:ext uri="{FF2B5EF4-FFF2-40B4-BE49-F238E27FC236}">
                <a16:creationId xmlns:a16="http://schemas.microsoft.com/office/drawing/2014/main" id="{0379744C-8B1E-4CEF-8C8E-5A50F5308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92150"/>
            <a:ext cx="24860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B995D4BF-CD26-4FF7-82B3-1453F7843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3CD7036-3190-430C-8193-7C8298F7C0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609600"/>
            <a:ext cx="7772400" cy="54864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dirty="0">
                <a:solidFill>
                  <a:srgbClr val="FFFF00"/>
                </a:solidFill>
              </a:rPr>
              <a:t>Goede poolafstelling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1400" dirty="0">
                <a:solidFill>
                  <a:srgbClr val="FFFF00"/>
                </a:solidFill>
              </a:rPr>
              <a:t>Poolzoeker moet parallel staan met de RA as van de montering ( best vooraf doen ).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1400" dirty="0">
                <a:solidFill>
                  <a:srgbClr val="FFFF00"/>
                </a:solidFill>
              </a:rPr>
              <a:t>De poolster moet  op het juiste uur positie staan op de centraal cirkel, de kleinste cirkel is niet belangrijk ( behalve EQASCOM poolastelling 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1400" dirty="0">
                <a:solidFill>
                  <a:srgbClr val="FFFF00"/>
                </a:solidFill>
              </a:rPr>
              <a:t>Voor AZ-EQ6: zet de montering NIET aan voor dat de poolafstelling klaar is (encoders zijn anders actief !! ).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nl-BE" altLang="nl-BE" dirty="0">
                <a:solidFill>
                  <a:srgbClr val="FFFF00"/>
                </a:solidFill>
              </a:rPr>
              <a:t>Optische as van </a:t>
            </a:r>
            <a:r>
              <a:rPr lang="nl-BE" altLang="nl-BE" dirty="0" err="1">
                <a:solidFill>
                  <a:srgbClr val="FFFF00"/>
                </a:solidFill>
              </a:rPr>
              <a:t>guider</a:t>
            </a:r>
            <a:r>
              <a:rPr lang="nl-BE" altLang="nl-BE" dirty="0">
                <a:solidFill>
                  <a:srgbClr val="FFFF00"/>
                </a:solidFill>
              </a:rPr>
              <a:t> mag niet doorbuigen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1400" dirty="0">
                <a:solidFill>
                  <a:srgbClr val="FFFF00"/>
                </a:solidFill>
              </a:rPr>
              <a:t>Guidescope mag ABSOLUUT NIET BEWEGEN ten opzichte van de hoofdkijker. Dus: stevig </a:t>
            </a:r>
            <a:r>
              <a:rPr lang="nl-BE" altLang="nl-BE" sz="1400" dirty="0" err="1">
                <a:solidFill>
                  <a:srgbClr val="FFFF00"/>
                </a:solidFill>
              </a:rPr>
              <a:t>guiding</a:t>
            </a:r>
            <a:r>
              <a:rPr lang="nl-BE" altLang="nl-BE" sz="1400" dirty="0">
                <a:solidFill>
                  <a:srgbClr val="FFFF00"/>
                </a:solidFill>
              </a:rPr>
              <a:t> </a:t>
            </a:r>
            <a:r>
              <a:rPr lang="nl-BE" altLang="nl-BE" sz="1400" dirty="0" err="1">
                <a:solidFill>
                  <a:srgbClr val="FFFF00"/>
                </a:solidFill>
              </a:rPr>
              <a:t>rings</a:t>
            </a:r>
            <a:r>
              <a:rPr lang="nl-BE" altLang="nl-BE" sz="1400" dirty="0">
                <a:solidFill>
                  <a:srgbClr val="FFFF00"/>
                </a:solidFill>
              </a:rPr>
              <a:t> of andere goede bevestiging.</a:t>
            </a:r>
          </a:p>
          <a:p>
            <a:pPr marL="457200" lvl="1" indent="0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5355A41A-4424-472A-B3D1-E0409838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15303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5BF38F6C-C023-415E-A745-C1BFC66F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7" y="2275855"/>
            <a:ext cx="19145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25BFFF31-FA3C-4DEC-A74B-B9205BD84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B09FDAF-E81B-4AA2-B3FB-19679591EC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609600"/>
            <a:ext cx="7772400" cy="5340350"/>
          </a:xfrm>
          <a:extLst/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dirty="0">
                <a:solidFill>
                  <a:srgbClr val="FFFF00"/>
                </a:solidFill>
              </a:rPr>
              <a:t>Hoe werkt alles samen, de nodige precisie</a:t>
            </a:r>
          </a:p>
          <a:p>
            <a:pPr marL="457200" lvl="1" indent="0" eaLnBrk="1" hangingPunct="1">
              <a:buFontTx/>
              <a:buNone/>
              <a:defRPr/>
            </a:pPr>
            <a:endParaRPr lang="nl-BE" altLang="nl-BE" sz="2000" dirty="0">
              <a:solidFill>
                <a:srgbClr val="FFFF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nl-BE" altLang="nl-BE" sz="2000" dirty="0">
              <a:solidFill>
                <a:srgbClr val="FFFF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De </a:t>
            </a:r>
            <a:r>
              <a:rPr lang="nl-BE" altLang="nl-BE" sz="2000" dirty="0" err="1">
                <a:solidFill>
                  <a:srgbClr val="FFFF00"/>
                </a:solidFill>
              </a:rPr>
              <a:t>guiding</a:t>
            </a:r>
            <a:r>
              <a:rPr lang="nl-BE" altLang="nl-BE" sz="2000" dirty="0">
                <a:solidFill>
                  <a:srgbClr val="FFFF00"/>
                </a:solidFill>
              </a:rPr>
              <a:t> programma </a:t>
            </a:r>
            <a:r>
              <a:rPr lang="nl-BE" altLang="nl-BE" sz="2000" dirty="0">
                <a:solidFill>
                  <a:srgbClr val="00B0F0"/>
                </a:solidFill>
              </a:rPr>
              <a:t>detecteert de beweging van de guidester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De </a:t>
            </a:r>
            <a:r>
              <a:rPr lang="nl-BE" altLang="nl-BE" sz="2000" dirty="0" err="1">
                <a:solidFill>
                  <a:srgbClr val="FFFF00"/>
                </a:solidFill>
              </a:rPr>
              <a:t>guiding</a:t>
            </a:r>
            <a:r>
              <a:rPr lang="nl-BE" altLang="nl-BE" sz="2000" dirty="0">
                <a:solidFill>
                  <a:srgbClr val="FFFF00"/>
                </a:solidFill>
              </a:rPr>
              <a:t> programma gaat  </a:t>
            </a:r>
            <a:r>
              <a:rPr lang="nl-BE" altLang="nl-BE" sz="2000" dirty="0">
                <a:solidFill>
                  <a:srgbClr val="00B0F0"/>
                </a:solidFill>
              </a:rPr>
              <a:t>de verhouding tussen de schijnbaar beweging van de guidester en de werkelijke beweging eenmalig calculeren</a:t>
            </a:r>
            <a:r>
              <a:rPr lang="nl-BE" altLang="nl-BE" sz="2000" dirty="0">
                <a:solidFill>
                  <a:srgbClr val="FFFF00"/>
                </a:solidFill>
              </a:rPr>
              <a:t> ( </a:t>
            </a:r>
            <a:r>
              <a:rPr lang="nl-BE" altLang="nl-BE" sz="2000" dirty="0" err="1">
                <a:solidFill>
                  <a:srgbClr val="FFFF00"/>
                </a:solidFill>
              </a:rPr>
              <a:t>calibratie</a:t>
            </a:r>
            <a:r>
              <a:rPr lang="nl-BE" altLang="nl-BE" sz="2000" dirty="0">
                <a:solidFill>
                  <a:srgbClr val="FFFF00"/>
                </a:solidFill>
              </a:rPr>
              <a:t> ! ).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Deze </a:t>
            </a:r>
            <a:r>
              <a:rPr lang="nl-BE" altLang="nl-BE" sz="2000" dirty="0">
                <a:solidFill>
                  <a:srgbClr val="00B0F0"/>
                </a:solidFill>
              </a:rPr>
              <a:t>wordt vertaald naar instructies</a:t>
            </a:r>
            <a:r>
              <a:rPr lang="nl-BE" altLang="nl-BE" sz="2000" dirty="0">
                <a:solidFill>
                  <a:srgbClr val="FFFF00"/>
                </a:solidFill>
              </a:rPr>
              <a:t> om de montering bij te sturen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Bijsturing kan je met veel parameters </a:t>
            </a:r>
            <a:r>
              <a:rPr lang="nl-BE" altLang="nl-BE" sz="2000" dirty="0" err="1">
                <a:solidFill>
                  <a:srgbClr val="FFFF00"/>
                </a:solidFill>
              </a:rPr>
              <a:t>fijnregelen</a:t>
            </a:r>
            <a:endParaRPr lang="nl-BE" altLang="nl-BE" sz="2000" dirty="0">
              <a:solidFill>
                <a:srgbClr val="FFFF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2000" dirty="0" err="1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3300"/>
                </a:highlight>
              </a:rPr>
              <a:t>Guding</a:t>
            </a: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3300"/>
                </a:highlight>
              </a:rPr>
              <a:t> is goed genoeg wanneer een ster gaat niet meer dan een ½ pixel bewegen  op de CCD. Dus dit is altijd afhankelijk van jouw camera !!</a:t>
            </a:r>
            <a:endParaRPr lang="nl-BE" altLang="nl-BE" sz="2000" dirty="0">
              <a:solidFill>
                <a:srgbClr val="FFFF00"/>
              </a:solidFill>
              <a:highlight>
                <a:srgbClr val="FF3300"/>
              </a:highlight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Wij spreken over PHD </a:t>
            </a:r>
            <a:r>
              <a:rPr lang="nl-BE" altLang="nl-BE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Guiding</a:t>
            </a:r>
            <a:r>
              <a:rPr lang="nl-BE" altLang="nl-BE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2 in details</a:t>
            </a:r>
            <a:r>
              <a:rPr lang="nl-BE" altLang="nl-BE" sz="2000" dirty="0">
                <a:solidFill>
                  <a:srgbClr val="FFFF00"/>
                </a:solidFill>
              </a:rPr>
              <a:t>.</a:t>
            </a:r>
          </a:p>
          <a:p>
            <a:pPr marL="457200" lvl="1" indent="0" eaLnBrk="1" hangingPunct="1">
              <a:buFontTx/>
              <a:buNone/>
              <a:defRPr/>
            </a:pPr>
            <a:endParaRPr lang="nl-BE" altLang="nl-BE" sz="20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6DBEB120-27E9-4212-B315-200B47751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96000"/>
            <a:ext cx="6059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6E00CB6-C718-4F66-A2EB-B3B4D49A3A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609600"/>
            <a:ext cx="7772400" cy="5181600"/>
          </a:xfrm>
          <a:extLst/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dirty="0">
                <a:solidFill>
                  <a:srgbClr val="FFFF00"/>
                </a:solidFill>
              </a:rPr>
              <a:t>Hoeveel </a:t>
            </a:r>
            <a:r>
              <a:rPr lang="nl-BE" altLang="nl-BE" dirty="0" err="1">
                <a:solidFill>
                  <a:srgbClr val="FFFF00"/>
                </a:solidFill>
              </a:rPr>
              <a:t>guiding</a:t>
            </a:r>
            <a:r>
              <a:rPr lang="nl-BE" altLang="nl-BE" dirty="0">
                <a:solidFill>
                  <a:srgbClr val="FFFF00"/>
                </a:solidFill>
              </a:rPr>
              <a:t> precisie heb ik nodig ?</a:t>
            </a:r>
          </a:p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sz="1400" b="1" dirty="0">
                <a:solidFill>
                  <a:srgbClr val="FF0000"/>
                </a:solidFill>
              </a:rPr>
              <a:t>-&gt; net zoveel dat mijn ster niet meer dan 0,5 pixel beweegt </a:t>
            </a:r>
          </a:p>
          <a:p>
            <a:pPr marL="457200" lvl="1" indent="0" algn="ctr" eaLnBrk="1" hangingPunct="1">
              <a:buFontTx/>
              <a:buNone/>
              <a:defRPr/>
            </a:pPr>
            <a:r>
              <a:rPr lang="nl-BE" altLang="nl-BE" sz="1400" b="1" dirty="0">
                <a:solidFill>
                  <a:srgbClr val="FF0000"/>
                </a:solidFill>
              </a:rPr>
              <a:t>op de sensor van de hoofdcamera</a:t>
            </a:r>
          </a:p>
          <a:p>
            <a:pPr marL="457200" lvl="1" indent="0" eaLnBrk="1" hangingPunct="1">
              <a:buFontTx/>
              <a:buAutoNum type="arabicPeriod"/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Resolutie van mijn </a:t>
            </a:r>
            <a:r>
              <a:rPr lang="nl-BE" altLang="nl-BE" sz="2000" dirty="0" err="1">
                <a:solidFill>
                  <a:srgbClr val="FFFF00"/>
                </a:solidFill>
              </a:rPr>
              <a:t>guider</a:t>
            </a:r>
            <a:endParaRPr lang="nl-BE" altLang="nl-BE" sz="20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nl-BE" sz="1400" b="1" dirty="0">
                <a:solidFill>
                  <a:srgbClr val="FFFF00"/>
                </a:solidFill>
              </a:rPr>
              <a:t>[</a:t>
            </a:r>
            <a:r>
              <a:rPr lang="en-US" altLang="nl-BE" sz="1400" b="1" dirty="0" err="1">
                <a:solidFill>
                  <a:srgbClr val="FFFF00"/>
                </a:solidFill>
              </a:rPr>
              <a:t>Arcseconds</a:t>
            </a:r>
            <a:r>
              <a:rPr lang="en-US" altLang="nl-BE" sz="1400" b="1" dirty="0">
                <a:solidFill>
                  <a:srgbClr val="FFFF00"/>
                </a:solidFill>
              </a:rPr>
              <a:t> Per Pixel] = 206,2648 x [Pixel Size in </a:t>
            </a:r>
            <a:r>
              <a:rPr lang="en-US" altLang="nl-BE" sz="1400" b="1" dirty="0" err="1">
                <a:solidFill>
                  <a:srgbClr val="FFFF00"/>
                </a:solidFill>
              </a:rPr>
              <a:t>μm</a:t>
            </a:r>
            <a:r>
              <a:rPr lang="en-US" altLang="nl-BE" sz="1400" b="1" dirty="0">
                <a:solidFill>
                  <a:srgbClr val="FFFF00"/>
                </a:solidFill>
              </a:rPr>
              <a:t>] / [Focal Length in mm]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nl-BE" sz="1400" b="1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nl-BE" sz="1400" b="1" dirty="0" err="1">
                <a:solidFill>
                  <a:srgbClr val="FFFF00"/>
                </a:solidFill>
              </a:rPr>
              <a:t>Voorbeeld</a:t>
            </a:r>
            <a:r>
              <a:rPr lang="en-US" altLang="nl-BE" sz="1400" b="1" dirty="0">
                <a:solidFill>
                  <a:srgbClr val="FFFF00"/>
                </a:solidFill>
              </a:rPr>
              <a:t>: DMK 21 – 5,6 </a:t>
            </a:r>
            <a:r>
              <a:rPr lang="en-US" altLang="nl-BE" sz="1400" b="1" dirty="0" err="1">
                <a:solidFill>
                  <a:srgbClr val="FFFF00"/>
                </a:solidFill>
              </a:rPr>
              <a:t>μm</a:t>
            </a:r>
            <a:r>
              <a:rPr lang="en-US" altLang="nl-BE" sz="1400" b="1" dirty="0">
                <a:solidFill>
                  <a:srgbClr val="FFFF00"/>
                </a:solidFill>
              </a:rPr>
              <a:t>, Orion </a:t>
            </a:r>
            <a:r>
              <a:rPr lang="en-US" altLang="nl-BE" sz="1400" b="1" dirty="0" err="1">
                <a:solidFill>
                  <a:srgbClr val="FFFF00"/>
                </a:solidFill>
              </a:rPr>
              <a:t>Shorttube</a:t>
            </a:r>
            <a:r>
              <a:rPr lang="en-US" altLang="nl-BE" sz="1400" b="1" dirty="0">
                <a:solidFill>
                  <a:srgbClr val="FFFF00"/>
                </a:solidFill>
              </a:rPr>
              <a:t>: 500 mm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nl-BE" sz="1400" b="1" dirty="0">
                <a:solidFill>
                  <a:srgbClr val="FFFF00"/>
                </a:solidFill>
              </a:rPr>
              <a:t>[</a:t>
            </a:r>
            <a:r>
              <a:rPr lang="en-US" altLang="nl-BE" sz="1400" b="1" dirty="0" err="1">
                <a:solidFill>
                  <a:srgbClr val="FFFF00"/>
                </a:solidFill>
              </a:rPr>
              <a:t>Arcsec</a:t>
            </a:r>
            <a:r>
              <a:rPr lang="en-US" altLang="nl-BE" sz="1400" b="1" dirty="0">
                <a:solidFill>
                  <a:srgbClr val="FFFF00"/>
                </a:solidFill>
              </a:rPr>
              <a:t> Per Pixel] = 206,2648 x 5,6  /500 = </a:t>
            </a:r>
            <a:r>
              <a:rPr lang="en-US" altLang="nl-BE" sz="1400" b="1" dirty="0">
                <a:solidFill>
                  <a:srgbClr val="FF0000"/>
                </a:solidFill>
              </a:rPr>
              <a:t>2,31 </a:t>
            </a:r>
          </a:p>
          <a:p>
            <a:pPr marL="457200" lvl="1" indent="0" eaLnBrk="1" hangingPunct="1">
              <a:buFontTx/>
              <a:buNone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AutoNum type="arabicPeriod" startAt="2"/>
              <a:defRPr/>
            </a:pPr>
            <a:r>
              <a:rPr lang="nl-BE" altLang="nl-BE" sz="2000" dirty="0">
                <a:solidFill>
                  <a:srgbClr val="FFFF00"/>
                </a:solidFill>
              </a:rPr>
              <a:t>Resolutie van mijn opname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nl-BE" sz="1400" b="1" dirty="0" err="1">
                <a:solidFill>
                  <a:srgbClr val="FFFF00"/>
                </a:solidFill>
              </a:rPr>
              <a:t>Voorbeeld</a:t>
            </a:r>
            <a:r>
              <a:rPr lang="en-US" altLang="nl-BE" sz="1400" b="1" dirty="0">
                <a:solidFill>
                  <a:srgbClr val="FFFF00"/>
                </a:solidFill>
              </a:rPr>
              <a:t>: </a:t>
            </a:r>
            <a:r>
              <a:rPr lang="en-US" altLang="nl-BE" sz="1400" b="1" dirty="0" err="1">
                <a:solidFill>
                  <a:srgbClr val="FFFF00"/>
                </a:solidFill>
              </a:rPr>
              <a:t>Atik</a:t>
            </a:r>
            <a:r>
              <a:rPr lang="en-US" altLang="nl-BE" sz="1400" b="1" dirty="0">
                <a:solidFill>
                  <a:srgbClr val="FFFF00"/>
                </a:solidFill>
              </a:rPr>
              <a:t> 11K– 9 </a:t>
            </a:r>
            <a:r>
              <a:rPr lang="en-US" altLang="nl-BE" sz="1400" b="1" dirty="0" err="1">
                <a:solidFill>
                  <a:srgbClr val="FFFF00"/>
                </a:solidFill>
              </a:rPr>
              <a:t>μm</a:t>
            </a:r>
            <a:r>
              <a:rPr lang="en-US" altLang="nl-BE" sz="1400" b="1" dirty="0">
                <a:solidFill>
                  <a:srgbClr val="FFFF00"/>
                </a:solidFill>
              </a:rPr>
              <a:t>,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nl-BE" sz="1400" b="1" dirty="0">
                <a:solidFill>
                  <a:srgbClr val="FFFF00"/>
                </a:solidFill>
              </a:rPr>
              <a:t>                    Skywatcher 10”: 1200 mm 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nl-BE" sz="1400" b="1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nl-BE" sz="1400" b="1" dirty="0">
                <a:solidFill>
                  <a:srgbClr val="FFFF00"/>
                </a:solidFill>
              </a:rPr>
              <a:t>[</a:t>
            </a:r>
            <a:r>
              <a:rPr lang="en-US" altLang="nl-BE" sz="1400" b="1" dirty="0" err="1">
                <a:solidFill>
                  <a:srgbClr val="FFFF00"/>
                </a:solidFill>
              </a:rPr>
              <a:t>Arcsec</a:t>
            </a:r>
            <a:r>
              <a:rPr lang="en-US" altLang="nl-BE" sz="1400" b="1" dirty="0">
                <a:solidFill>
                  <a:srgbClr val="FFFF00"/>
                </a:solidFill>
              </a:rPr>
              <a:t> Per Pixel] = 206,2648 x 9 /1200 = </a:t>
            </a:r>
            <a:r>
              <a:rPr lang="en-US" altLang="nl-BE" sz="1400" b="1" dirty="0">
                <a:solidFill>
                  <a:srgbClr val="FF0000"/>
                </a:solidFill>
              </a:rPr>
              <a:t>1,54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nl-BE" sz="1400" b="1" dirty="0">
              <a:solidFill>
                <a:srgbClr val="FF00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nl-BE" sz="1400" b="1" dirty="0">
                <a:solidFill>
                  <a:srgbClr val="FF0000"/>
                </a:solidFill>
                <a:highlight>
                  <a:srgbClr val="0000FF"/>
                </a:highlight>
              </a:rPr>
              <a:t>M.A.V : </a:t>
            </a:r>
            <a:r>
              <a:rPr lang="en-US" altLang="nl-BE" sz="1400" b="1" dirty="0" err="1">
                <a:solidFill>
                  <a:srgbClr val="FF0000"/>
                </a:solidFill>
                <a:highlight>
                  <a:srgbClr val="0000FF"/>
                </a:highlight>
              </a:rPr>
              <a:t>als</a:t>
            </a:r>
            <a:r>
              <a:rPr lang="en-US" altLang="nl-BE" sz="1400" b="1" dirty="0">
                <a:solidFill>
                  <a:srgbClr val="FF0000"/>
                </a:solidFill>
                <a:highlight>
                  <a:srgbClr val="0000FF"/>
                </a:highlight>
              </a:rPr>
              <a:t> </a:t>
            </a:r>
            <a:r>
              <a:rPr lang="en-US" altLang="nl-BE" sz="1400" b="1" dirty="0" err="1">
                <a:solidFill>
                  <a:srgbClr val="FF0000"/>
                </a:solidFill>
                <a:highlight>
                  <a:srgbClr val="0000FF"/>
                </a:highlight>
              </a:rPr>
              <a:t>ik</a:t>
            </a:r>
            <a:r>
              <a:rPr lang="en-US" altLang="nl-BE" sz="1400" b="1" dirty="0">
                <a:solidFill>
                  <a:srgbClr val="FF0000"/>
                </a:solidFill>
                <a:highlight>
                  <a:srgbClr val="0000FF"/>
                </a:highlight>
              </a:rPr>
              <a:t> max. 0,5 pixel </a:t>
            </a:r>
            <a:r>
              <a:rPr lang="en-US" altLang="nl-BE" sz="1400" b="1" dirty="0" err="1">
                <a:solidFill>
                  <a:srgbClr val="FF0000"/>
                </a:solidFill>
                <a:highlight>
                  <a:srgbClr val="0000FF"/>
                </a:highlight>
              </a:rPr>
              <a:t>fout</a:t>
            </a:r>
            <a:r>
              <a:rPr lang="en-US" altLang="nl-BE" sz="1400" b="1" dirty="0">
                <a:solidFill>
                  <a:srgbClr val="FF0000"/>
                </a:solidFill>
                <a:highlight>
                  <a:srgbClr val="0000FF"/>
                </a:highlight>
              </a:rPr>
              <a:t> </a:t>
            </a:r>
            <a:r>
              <a:rPr lang="en-US" altLang="nl-BE" sz="1400" b="1" dirty="0" err="1">
                <a:solidFill>
                  <a:srgbClr val="FF0000"/>
                </a:solidFill>
                <a:highlight>
                  <a:srgbClr val="0000FF"/>
                </a:highlight>
              </a:rPr>
              <a:t>wil</a:t>
            </a:r>
            <a:r>
              <a:rPr lang="en-US" altLang="nl-BE" sz="1400" b="1" dirty="0">
                <a:solidFill>
                  <a:srgbClr val="FF0000"/>
                </a:solidFill>
                <a:highlight>
                  <a:srgbClr val="0000FF"/>
                </a:highlight>
              </a:rPr>
              <a:t> op </a:t>
            </a:r>
            <a:r>
              <a:rPr lang="en-US" altLang="nl-BE" sz="1400" b="1" dirty="0" err="1">
                <a:solidFill>
                  <a:srgbClr val="FF0000"/>
                </a:solidFill>
                <a:highlight>
                  <a:srgbClr val="0000FF"/>
                </a:highlight>
              </a:rPr>
              <a:t>mijn</a:t>
            </a:r>
            <a:r>
              <a:rPr lang="en-US" altLang="nl-BE" sz="1400" b="1" dirty="0">
                <a:solidFill>
                  <a:srgbClr val="FF0000"/>
                </a:solidFill>
                <a:highlight>
                  <a:srgbClr val="0000FF"/>
                </a:highlight>
              </a:rPr>
              <a:t> </a:t>
            </a:r>
            <a:r>
              <a:rPr lang="en-US" altLang="nl-BE" sz="1400" b="1" dirty="0" err="1">
                <a:solidFill>
                  <a:srgbClr val="FF0000"/>
                </a:solidFill>
                <a:highlight>
                  <a:srgbClr val="0000FF"/>
                </a:highlight>
              </a:rPr>
              <a:t>beeld</a:t>
            </a:r>
            <a:r>
              <a:rPr lang="en-US" altLang="nl-BE" sz="1400" b="1" dirty="0">
                <a:solidFill>
                  <a:srgbClr val="FF0000"/>
                </a:solidFill>
                <a:highlight>
                  <a:srgbClr val="0000FF"/>
                </a:highlight>
              </a:rPr>
              <a:t>, </a:t>
            </a:r>
            <a:r>
              <a:rPr lang="en-US" altLang="nl-BE" sz="1400" b="1" dirty="0" err="1">
                <a:solidFill>
                  <a:srgbClr val="FF0000"/>
                </a:solidFill>
                <a:highlight>
                  <a:srgbClr val="0000FF"/>
                </a:highlight>
              </a:rPr>
              <a:t>dat</a:t>
            </a:r>
            <a:r>
              <a:rPr lang="en-US" altLang="nl-BE" sz="1400" b="1" dirty="0">
                <a:solidFill>
                  <a:srgbClr val="FF0000"/>
                </a:solidFill>
                <a:highlight>
                  <a:srgbClr val="0000FF"/>
                </a:highlight>
              </a:rPr>
              <a:t> is 1,54”/2 = 0,77” </a:t>
            </a:r>
            <a:r>
              <a:rPr lang="en-US" altLang="nl-BE" sz="1400" b="1" dirty="0" err="1">
                <a:solidFill>
                  <a:srgbClr val="FF0000"/>
                </a:solidFill>
                <a:highlight>
                  <a:srgbClr val="0000FF"/>
                </a:highlight>
              </a:rPr>
              <a:t>fout</a:t>
            </a:r>
            <a:r>
              <a:rPr lang="en-US" altLang="nl-BE" sz="1400" b="1" dirty="0">
                <a:solidFill>
                  <a:srgbClr val="FF0000"/>
                </a:solidFill>
                <a:highlight>
                  <a:srgbClr val="0000FF"/>
                </a:highlight>
              </a:rPr>
              <a:t>.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nl-BE" sz="1400" b="1" dirty="0">
                <a:solidFill>
                  <a:srgbClr val="FF0000"/>
                </a:solidFill>
                <a:highlight>
                  <a:srgbClr val="0000FF"/>
                </a:highlight>
              </a:rPr>
              <a:t>Op </a:t>
            </a:r>
            <a:r>
              <a:rPr lang="en-US" altLang="nl-BE" sz="1400" b="1" dirty="0" err="1">
                <a:solidFill>
                  <a:srgbClr val="FF0000"/>
                </a:solidFill>
                <a:highlight>
                  <a:srgbClr val="0000FF"/>
                </a:highlight>
              </a:rPr>
              <a:t>mijn</a:t>
            </a:r>
            <a:r>
              <a:rPr lang="en-US" altLang="nl-BE" sz="1400" b="1" dirty="0">
                <a:solidFill>
                  <a:srgbClr val="FF0000"/>
                </a:solidFill>
                <a:highlight>
                  <a:srgbClr val="0000FF"/>
                </a:highlight>
              </a:rPr>
              <a:t> guider is het max 0,77 / 2,31 = 0,3 pixel </a:t>
            </a:r>
            <a:r>
              <a:rPr lang="en-US" altLang="nl-BE" sz="1400" b="1" dirty="0" err="1">
                <a:solidFill>
                  <a:srgbClr val="FF0000"/>
                </a:solidFill>
                <a:highlight>
                  <a:srgbClr val="0000FF"/>
                </a:highlight>
              </a:rPr>
              <a:t>fout</a:t>
            </a:r>
            <a:r>
              <a:rPr lang="en-US" altLang="nl-BE" sz="1400" b="1" dirty="0">
                <a:solidFill>
                  <a:srgbClr val="FF0000"/>
                </a:solidFill>
                <a:highlight>
                  <a:srgbClr val="0000FF"/>
                </a:highlight>
              </a:rPr>
              <a:t> !!. DIT IS DE NODIGE PRECISIE.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nl-BE" sz="1400" b="1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altLang="nl-BE" sz="1400" b="1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nl-BE" altLang="nl-BE" sz="20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nl-BE" altLang="nl-BE" sz="1400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marL="457200" lvl="1" indent="0" algn="ctr" eaLnBrk="1" hangingPunct="1">
              <a:buFontTx/>
              <a:buNone/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BE" altLang="nl-BE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nl-NL" altLang="nl-BE" dirty="0">
              <a:solidFill>
                <a:srgbClr val="FFFF00"/>
              </a:solidFill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E48EAEC6-EA24-47A6-AF09-DADACB191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20938"/>
            <a:ext cx="30861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rgtop">
  <a:themeElements>
    <a:clrScheme name="Berg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Berg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rg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g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g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g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g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g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g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g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g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2857</TotalTime>
  <Words>1000</Words>
  <Application>Microsoft Office PowerPoint</Application>
  <PresentationFormat>Diavoorstelling (4:3)</PresentationFormat>
  <Paragraphs>197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Wingdings</vt:lpstr>
      <vt:lpstr>Bergtop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Bedank voor jullie aandacht !</vt:lpstr>
    </vt:vector>
  </TitlesOfParts>
  <Company>Colas Belgium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Werkgroep 2.0</dc:title>
  <dc:creator>Koen Ddecoster</dc:creator>
  <cp:lastModifiedBy>Janos Barabas</cp:lastModifiedBy>
  <cp:revision>275</cp:revision>
  <dcterms:created xsi:type="dcterms:W3CDTF">2006-10-03T11:16:29Z</dcterms:created>
  <dcterms:modified xsi:type="dcterms:W3CDTF">2019-03-04T21:05:12Z</dcterms:modified>
</cp:coreProperties>
</file>