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96" r:id="rId10"/>
    <p:sldId id="294" r:id="rId11"/>
    <p:sldId id="295" r:id="rId12"/>
    <p:sldId id="264" r:id="rId13"/>
    <p:sldId id="272" r:id="rId14"/>
    <p:sldId id="266" r:id="rId15"/>
    <p:sldId id="297" r:id="rId16"/>
    <p:sldId id="298" r:id="rId17"/>
    <p:sldId id="291" r:id="rId18"/>
    <p:sldId id="267" r:id="rId19"/>
    <p:sldId id="292" r:id="rId20"/>
    <p:sldId id="268" r:id="rId21"/>
    <p:sldId id="273" r:id="rId22"/>
    <p:sldId id="270" r:id="rId23"/>
    <p:sldId id="271" r:id="rId24"/>
    <p:sldId id="274" r:id="rId25"/>
    <p:sldId id="275" r:id="rId26"/>
    <p:sldId id="276" r:id="rId27"/>
    <p:sldId id="293" r:id="rId28"/>
    <p:sldId id="277" r:id="rId29"/>
    <p:sldId id="278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4660"/>
  </p:normalViewPr>
  <p:slideViewPr>
    <p:cSldViewPr snapToGrid="0" snapToObjects="1">
      <p:cViewPr>
        <p:scale>
          <a:sx n="170" d="100"/>
          <a:sy n="170" d="100"/>
        </p:scale>
        <p:origin x="-72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win:Downloads:TU_Co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E:\onze+st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win:Downloads:V370_Hy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win:Downloads:BW+Ap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Blad2!$B$1</c:f>
              <c:strCache>
                <c:ptCount val="1"/>
                <c:pt idx="0">
                  <c:v>M</c:v>
                </c:pt>
              </c:strCache>
            </c:strRef>
          </c:tx>
          <c:spPr>
            <a:ln w="47625">
              <a:noFill/>
            </a:ln>
          </c:spPr>
          <c:xVal>
            <c:numRef>
              <c:f>Blad2!$A$2:$A$383</c:f>
              <c:numCache>
                <c:formatCode>0.00000</c:formatCode>
                <c:ptCount val="382"/>
                <c:pt idx="0">
                  <c:v>2.45288481143E6</c:v>
                </c:pt>
                <c:pt idx="1">
                  <c:v>2.45290885883E6</c:v>
                </c:pt>
                <c:pt idx="2">
                  <c:v>2.45293983113E6</c:v>
                </c:pt>
                <c:pt idx="3">
                  <c:v>2.45298074073E6</c:v>
                </c:pt>
                <c:pt idx="4">
                  <c:v>2.45186872916E6</c:v>
                </c:pt>
                <c:pt idx="5">
                  <c:v>2.45186972161E6</c:v>
                </c:pt>
                <c:pt idx="6">
                  <c:v>2.4518707293E6</c:v>
                </c:pt>
                <c:pt idx="7">
                  <c:v>2.45187174034E6</c:v>
                </c:pt>
                <c:pt idx="8">
                  <c:v>2.451872727E6</c:v>
                </c:pt>
                <c:pt idx="9">
                  <c:v>2.45187372633E6</c:v>
                </c:pt>
                <c:pt idx="10">
                  <c:v>2.45187571579E6</c:v>
                </c:pt>
                <c:pt idx="11">
                  <c:v>2.45187671691E6</c:v>
                </c:pt>
                <c:pt idx="12">
                  <c:v>2.45187771752E6</c:v>
                </c:pt>
                <c:pt idx="13">
                  <c:v>2.45188069258E6</c:v>
                </c:pt>
                <c:pt idx="14">
                  <c:v>2.45188170096E6</c:v>
                </c:pt>
                <c:pt idx="15">
                  <c:v>2.45188468261E6</c:v>
                </c:pt>
                <c:pt idx="16">
                  <c:v>2.45190367297E6</c:v>
                </c:pt>
                <c:pt idx="17">
                  <c:v>2.45190566044E6</c:v>
                </c:pt>
                <c:pt idx="18">
                  <c:v>2.4519296145E6</c:v>
                </c:pt>
                <c:pt idx="19">
                  <c:v>2.45194960223E6</c:v>
                </c:pt>
                <c:pt idx="20">
                  <c:v>2.45195455647E6</c:v>
                </c:pt>
                <c:pt idx="21">
                  <c:v>2.45195853876E6</c:v>
                </c:pt>
                <c:pt idx="22">
                  <c:v>2.45196153328E6</c:v>
                </c:pt>
                <c:pt idx="23">
                  <c:v>2.45196556387E6</c:v>
                </c:pt>
                <c:pt idx="24">
                  <c:v>2.45196756985E6</c:v>
                </c:pt>
                <c:pt idx="25">
                  <c:v>2.45198152152E6</c:v>
                </c:pt>
                <c:pt idx="26">
                  <c:v>2.45202747366E6</c:v>
                </c:pt>
                <c:pt idx="27">
                  <c:v>2.45203246567E6</c:v>
                </c:pt>
                <c:pt idx="28">
                  <c:v>2.45211693545E6</c:v>
                </c:pt>
                <c:pt idx="29">
                  <c:v>2.45212890426E6</c:v>
                </c:pt>
                <c:pt idx="30">
                  <c:v>2.45213088308E6</c:v>
                </c:pt>
                <c:pt idx="31">
                  <c:v>2.45213288037E6</c:v>
                </c:pt>
                <c:pt idx="32">
                  <c:v>2.45213488217E6</c:v>
                </c:pt>
                <c:pt idx="33">
                  <c:v>2.45213688034E6</c:v>
                </c:pt>
                <c:pt idx="34">
                  <c:v>2.4525218422E6</c:v>
                </c:pt>
                <c:pt idx="35">
                  <c:v>2.45254577357E6</c:v>
                </c:pt>
                <c:pt idx="36">
                  <c:v>2.45255282187E6</c:v>
                </c:pt>
                <c:pt idx="37">
                  <c:v>2.45255978343E6</c:v>
                </c:pt>
                <c:pt idx="38">
                  <c:v>2.45256177268E6</c:v>
                </c:pt>
                <c:pt idx="39">
                  <c:v>2.45256377205E6</c:v>
                </c:pt>
                <c:pt idx="40">
                  <c:v>2.45256576562E6</c:v>
                </c:pt>
                <c:pt idx="41">
                  <c:v>2.45262365714E6</c:v>
                </c:pt>
                <c:pt idx="42">
                  <c:v>2.45262565859E6</c:v>
                </c:pt>
                <c:pt idx="43">
                  <c:v>2.45263080928E6</c:v>
                </c:pt>
                <c:pt idx="44">
                  <c:v>2.45263476765E6</c:v>
                </c:pt>
                <c:pt idx="45">
                  <c:v>2.45263678245E6</c:v>
                </c:pt>
                <c:pt idx="46">
                  <c:v>2.45263877154E6</c:v>
                </c:pt>
                <c:pt idx="47">
                  <c:v>2.4526407695E6</c:v>
                </c:pt>
                <c:pt idx="48">
                  <c:v>2.45264282385E6</c:v>
                </c:pt>
                <c:pt idx="49">
                  <c:v>2.45264475171E6</c:v>
                </c:pt>
                <c:pt idx="50">
                  <c:v>2.45264673115E6</c:v>
                </c:pt>
                <c:pt idx="51">
                  <c:v>2.45264972063E6</c:v>
                </c:pt>
                <c:pt idx="52">
                  <c:v>2.45265367911E6</c:v>
                </c:pt>
                <c:pt idx="53">
                  <c:v>2.45265572255E6</c:v>
                </c:pt>
                <c:pt idx="54">
                  <c:v>2.45266268764E6</c:v>
                </c:pt>
                <c:pt idx="55">
                  <c:v>2.45266667642E6</c:v>
                </c:pt>
                <c:pt idx="56">
                  <c:v>2.45266868208E6</c:v>
                </c:pt>
                <c:pt idx="57">
                  <c:v>2.45267067526E6</c:v>
                </c:pt>
                <c:pt idx="58">
                  <c:v>2.45268168722E6</c:v>
                </c:pt>
                <c:pt idx="59">
                  <c:v>2.45268563792E6</c:v>
                </c:pt>
                <c:pt idx="60">
                  <c:v>2.45283694312E6</c:v>
                </c:pt>
                <c:pt idx="61">
                  <c:v>2.45285491208E6</c:v>
                </c:pt>
                <c:pt idx="62">
                  <c:v>2.45285893207E6</c:v>
                </c:pt>
                <c:pt idx="63">
                  <c:v>2.45286190072E6</c:v>
                </c:pt>
                <c:pt idx="64">
                  <c:v>2.45286790128E6</c:v>
                </c:pt>
                <c:pt idx="65">
                  <c:v>2.45287685934E6</c:v>
                </c:pt>
                <c:pt idx="66">
                  <c:v>2.45288484116E6</c:v>
                </c:pt>
                <c:pt idx="67">
                  <c:v>2.4528868788E6</c:v>
                </c:pt>
                <c:pt idx="68">
                  <c:v>2.4529068014E6</c:v>
                </c:pt>
                <c:pt idx="69">
                  <c:v>2.45291081786E6</c:v>
                </c:pt>
                <c:pt idx="70">
                  <c:v>2.45291283051E6</c:v>
                </c:pt>
                <c:pt idx="71">
                  <c:v>2.45291676388E6</c:v>
                </c:pt>
                <c:pt idx="72">
                  <c:v>2.4529227533E6</c:v>
                </c:pt>
                <c:pt idx="73">
                  <c:v>2.45292481811E6</c:v>
                </c:pt>
                <c:pt idx="74">
                  <c:v>2.452927763E6</c:v>
                </c:pt>
                <c:pt idx="75">
                  <c:v>2.45292979394E6</c:v>
                </c:pt>
                <c:pt idx="76">
                  <c:v>2.45293280254E6</c:v>
                </c:pt>
                <c:pt idx="77">
                  <c:v>2.45294376658E6</c:v>
                </c:pt>
                <c:pt idx="78">
                  <c:v>2.45295873606E6</c:v>
                </c:pt>
                <c:pt idx="79">
                  <c:v>2.45296173216E6</c:v>
                </c:pt>
                <c:pt idx="80">
                  <c:v>2.45305060003E6</c:v>
                </c:pt>
                <c:pt idx="81">
                  <c:v>2.45305270145E6</c:v>
                </c:pt>
                <c:pt idx="82">
                  <c:v>2.4530547184E6</c:v>
                </c:pt>
                <c:pt idx="83">
                  <c:v>2.45305964488E6</c:v>
                </c:pt>
                <c:pt idx="84">
                  <c:v>2.45306168635E6</c:v>
                </c:pt>
                <c:pt idx="85">
                  <c:v>2.45306761641E6</c:v>
                </c:pt>
                <c:pt idx="86">
                  <c:v>2.45306964289E6</c:v>
                </c:pt>
                <c:pt idx="87">
                  <c:v>2.45307165363E6</c:v>
                </c:pt>
                <c:pt idx="88">
                  <c:v>2.45307459691E6</c:v>
                </c:pt>
                <c:pt idx="89">
                  <c:v>2.45307662225E6</c:v>
                </c:pt>
                <c:pt idx="90">
                  <c:v>2.45307862446E6</c:v>
                </c:pt>
                <c:pt idx="91">
                  <c:v>2.45308753618E6</c:v>
                </c:pt>
                <c:pt idx="92">
                  <c:v>2.45309157446E6</c:v>
                </c:pt>
                <c:pt idx="93">
                  <c:v>2.45309357843E6</c:v>
                </c:pt>
                <c:pt idx="94">
                  <c:v>2.45309757993E6</c:v>
                </c:pt>
                <c:pt idx="95">
                  <c:v>2.45309960236E6</c:v>
                </c:pt>
                <c:pt idx="96">
                  <c:v>2.45310251815E6</c:v>
                </c:pt>
                <c:pt idx="97">
                  <c:v>2.45310453332E6</c:v>
                </c:pt>
                <c:pt idx="98">
                  <c:v>2.45310654616E6</c:v>
                </c:pt>
                <c:pt idx="99">
                  <c:v>2.45310855062E6</c:v>
                </c:pt>
                <c:pt idx="100">
                  <c:v>2.45311055602E6</c:v>
                </c:pt>
                <c:pt idx="101">
                  <c:v>2.45311552706E6</c:v>
                </c:pt>
                <c:pt idx="102">
                  <c:v>2.45312148704E6</c:v>
                </c:pt>
                <c:pt idx="103">
                  <c:v>2.45312650264E6</c:v>
                </c:pt>
                <c:pt idx="104">
                  <c:v>2.45312949089E6</c:v>
                </c:pt>
                <c:pt idx="105">
                  <c:v>2.45314245617E6</c:v>
                </c:pt>
                <c:pt idx="106">
                  <c:v>2.45314646057E6</c:v>
                </c:pt>
                <c:pt idx="107">
                  <c:v>2.45315444941E6</c:v>
                </c:pt>
                <c:pt idx="108">
                  <c:v>2.45336572606E6</c:v>
                </c:pt>
                <c:pt idx="109">
                  <c:v>2.45338371101E6</c:v>
                </c:pt>
                <c:pt idx="110">
                  <c:v>2.45338979044E6</c:v>
                </c:pt>
                <c:pt idx="111">
                  <c:v>2.45339569987E6</c:v>
                </c:pt>
                <c:pt idx="112">
                  <c:v>2.45339774176E6</c:v>
                </c:pt>
                <c:pt idx="113">
                  <c:v>2.45339976192E6</c:v>
                </c:pt>
                <c:pt idx="114">
                  <c:v>2.45340476835E6</c:v>
                </c:pt>
                <c:pt idx="115">
                  <c:v>2.45340958145E6</c:v>
                </c:pt>
                <c:pt idx="116">
                  <c:v>2.45341368447E6</c:v>
                </c:pt>
                <c:pt idx="117">
                  <c:v>2.4534176864E6</c:v>
                </c:pt>
                <c:pt idx="118">
                  <c:v>2.45341967252E6</c:v>
                </c:pt>
                <c:pt idx="119">
                  <c:v>2.45342570334E6</c:v>
                </c:pt>
                <c:pt idx="120">
                  <c:v>2.45342854246E6</c:v>
                </c:pt>
                <c:pt idx="121">
                  <c:v>2.4534325862E6</c:v>
                </c:pt>
                <c:pt idx="122">
                  <c:v>2.4534405682E6</c:v>
                </c:pt>
                <c:pt idx="123">
                  <c:v>2.45345255834E6</c:v>
                </c:pt>
                <c:pt idx="124">
                  <c:v>2.45345462298E6</c:v>
                </c:pt>
                <c:pt idx="125">
                  <c:v>2.45345661728E6</c:v>
                </c:pt>
                <c:pt idx="126">
                  <c:v>2.45345859813E6</c:v>
                </c:pt>
                <c:pt idx="127">
                  <c:v>2.45346059938E6</c:v>
                </c:pt>
                <c:pt idx="128">
                  <c:v>2.45346260661E6</c:v>
                </c:pt>
                <c:pt idx="129">
                  <c:v>2.45346553312E6</c:v>
                </c:pt>
                <c:pt idx="130">
                  <c:v>2.45346856437E6</c:v>
                </c:pt>
                <c:pt idx="131">
                  <c:v>2.45347057833E6</c:v>
                </c:pt>
                <c:pt idx="132">
                  <c:v>2.45347257963E6</c:v>
                </c:pt>
                <c:pt idx="133">
                  <c:v>2.45347551719E6</c:v>
                </c:pt>
                <c:pt idx="134">
                  <c:v>2.45347756211E6</c:v>
                </c:pt>
                <c:pt idx="135">
                  <c:v>2.45348051343E6</c:v>
                </c:pt>
                <c:pt idx="136">
                  <c:v>2.45348951922E6</c:v>
                </c:pt>
                <c:pt idx="137">
                  <c:v>2.4534924736E6</c:v>
                </c:pt>
                <c:pt idx="138">
                  <c:v>2.45349746721E6</c:v>
                </c:pt>
                <c:pt idx="139">
                  <c:v>2.45350346791E6</c:v>
                </c:pt>
                <c:pt idx="140">
                  <c:v>2.45359092969E6</c:v>
                </c:pt>
                <c:pt idx="141">
                  <c:v>2.45359991832E6</c:v>
                </c:pt>
                <c:pt idx="142">
                  <c:v>2.45360389532E6</c:v>
                </c:pt>
                <c:pt idx="143">
                  <c:v>2.45361985205E6</c:v>
                </c:pt>
                <c:pt idx="144">
                  <c:v>2.45362288685E6</c:v>
                </c:pt>
                <c:pt idx="145">
                  <c:v>2.45362686729E6</c:v>
                </c:pt>
                <c:pt idx="146">
                  <c:v>2.45363084327E6</c:v>
                </c:pt>
                <c:pt idx="147">
                  <c:v>2.45363485467E6</c:v>
                </c:pt>
                <c:pt idx="148">
                  <c:v>2.45363888313E6</c:v>
                </c:pt>
                <c:pt idx="149">
                  <c:v>2.45364282728E6</c:v>
                </c:pt>
                <c:pt idx="150">
                  <c:v>2.45364687298E6</c:v>
                </c:pt>
                <c:pt idx="151">
                  <c:v>2.45365080524E6</c:v>
                </c:pt>
                <c:pt idx="152">
                  <c:v>2.45365981275E6</c:v>
                </c:pt>
                <c:pt idx="153">
                  <c:v>2.4536658238E6</c:v>
                </c:pt>
                <c:pt idx="154">
                  <c:v>2.45366981062E6</c:v>
                </c:pt>
                <c:pt idx="155">
                  <c:v>2.45367278701E6</c:v>
                </c:pt>
                <c:pt idx="156">
                  <c:v>2.45367577395E6</c:v>
                </c:pt>
                <c:pt idx="157">
                  <c:v>2.4536807997E6</c:v>
                </c:pt>
                <c:pt idx="158">
                  <c:v>2.45370071631E6</c:v>
                </c:pt>
                <c:pt idx="159">
                  <c:v>2.45370372314E6</c:v>
                </c:pt>
                <c:pt idx="160">
                  <c:v>2.45370669929E6</c:v>
                </c:pt>
                <c:pt idx="161">
                  <c:v>2.45371173799E6</c:v>
                </c:pt>
                <c:pt idx="162">
                  <c:v>2.45371372304E6</c:v>
                </c:pt>
                <c:pt idx="163">
                  <c:v>2.45371665383E6</c:v>
                </c:pt>
                <c:pt idx="164">
                  <c:v>2.453718716E6</c:v>
                </c:pt>
                <c:pt idx="165">
                  <c:v>2.45373268221E6</c:v>
                </c:pt>
                <c:pt idx="166">
                  <c:v>2.45373567679E6</c:v>
                </c:pt>
                <c:pt idx="167">
                  <c:v>2.45373781046E6</c:v>
                </c:pt>
                <c:pt idx="168">
                  <c:v>2.45374060951E6</c:v>
                </c:pt>
                <c:pt idx="169">
                  <c:v>2.45374272013E6</c:v>
                </c:pt>
                <c:pt idx="170">
                  <c:v>2.45374563349E6</c:v>
                </c:pt>
                <c:pt idx="171">
                  <c:v>2.45375274535E6</c:v>
                </c:pt>
                <c:pt idx="172">
                  <c:v>2.45375767813E6</c:v>
                </c:pt>
                <c:pt idx="173">
                  <c:v>2.45376762847E6</c:v>
                </c:pt>
                <c:pt idx="174">
                  <c:v>2.45376972765E6</c:v>
                </c:pt>
                <c:pt idx="175">
                  <c:v>2.45377258443E6</c:v>
                </c:pt>
                <c:pt idx="176">
                  <c:v>2.45377467868E6</c:v>
                </c:pt>
                <c:pt idx="177">
                  <c:v>2.45377672674E6</c:v>
                </c:pt>
                <c:pt idx="178">
                  <c:v>2.45378753013E6</c:v>
                </c:pt>
                <c:pt idx="179">
                  <c:v>2.45378959496E6</c:v>
                </c:pt>
                <c:pt idx="180">
                  <c:v>2.45379162703E6</c:v>
                </c:pt>
                <c:pt idx="181">
                  <c:v>2.45379367589E6</c:v>
                </c:pt>
                <c:pt idx="182">
                  <c:v>2.45379656445E6</c:v>
                </c:pt>
                <c:pt idx="183">
                  <c:v>2.45379861028E6</c:v>
                </c:pt>
                <c:pt idx="184">
                  <c:v>2.45381063656E6</c:v>
                </c:pt>
                <c:pt idx="185">
                  <c:v>2.4538175532E6</c:v>
                </c:pt>
                <c:pt idx="186">
                  <c:v>2.45381958873E6</c:v>
                </c:pt>
                <c:pt idx="187">
                  <c:v>2.45385049577E6</c:v>
                </c:pt>
                <c:pt idx="188">
                  <c:v>2.45385250986E6</c:v>
                </c:pt>
                <c:pt idx="189">
                  <c:v>2.45385451516E6</c:v>
                </c:pt>
                <c:pt idx="190">
                  <c:v>2.45385849085E6</c:v>
                </c:pt>
                <c:pt idx="191">
                  <c:v>2.45386149229E6</c:v>
                </c:pt>
                <c:pt idx="192">
                  <c:v>2.45386350649E6</c:v>
                </c:pt>
                <c:pt idx="193">
                  <c:v>2.45386647078E6</c:v>
                </c:pt>
                <c:pt idx="194">
                  <c:v>2.45386947892E6</c:v>
                </c:pt>
                <c:pt idx="195">
                  <c:v>2.45387246831E6</c:v>
                </c:pt>
                <c:pt idx="196">
                  <c:v>2.4538764694E6</c:v>
                </c:pt>
                <c:pt idx="197">
                  <c:v>2.45388645336E6</c:v>
                </c:pt>
                <c:pt idx="198">
                  <c:v>2.45412659495E6</c:v>
                </c:pt>
                <c:pt idx="199">
                  <c:v>2.45413263139E6</c:v>
                </c:pt>
                <c:pt idx="200">
                  <c:v>2.45415264007E6</c:v>
                </c:pt>
                <c:pt idx="201">
                  <c:v>2.45416158349E6</c:v>
                </c:pt>
                <c:pt idx="202">
                  <c:v>2.45416562036E6</c:v>
                </c:pt>
                <c:pt idx="203">
                  <c:v>2.4541686368E6</c:v>
                </c:pt>
                <c:pt idx="204">
                  <c:v>2.45417361838E6</c:v>
                </c:pt>
                <c:pt idx="205">
                  <c:v>2.45417959421E6</c:v>
                </c:pt>
                <c:pt idx="206">
                  <c:v>2.45418363647E6</c:v>
                </c:pt>
                <c:pt idx="207">
                  <c:v>2.45418562709E6</c:v>
                </c:pt>
                <c:pt idx="208">
                  <c:v>2.45418959602E6</c:v>
                </c:pt>
                <c:pt idx="209">
                  <c:v>2.45419161836E6</c:v>
                </c:pt>
                <c:pt idx="210">
                  <c:v>2.45419458799E6</c:v>
                </c:pt>
                <c:pt idx="211">
                  <c:v>2.45420056924E6</c:v>
                </c:pt>
                <c:pt idx="212">
                  <c:v>2.45420357111E6</c:v>
                </c:pt>
                <c:pt idx="213">
                  <c:v>2.45422746629E6</c:v>
                </c:pt>
                <c:pt idx="214">
                  <c:v>2.4542294953E6</c:v>
                </c:pt>
                <c:pt idx="215">
                  <c:v>2.45423149265E6</c:v>
                </c:pt>
                <c:pt idx="216">
                  <c:v>2.45423447167E6</c:v>
                </c:pt>
                <c:pt idx="217">
                  <c:v>2.45424646352E6</c:v>
                </c:pt>
                <c:pt idx="218">
                  <c:v>2.45425045439E6</c:v>
                </c:pt>
                <c:pt idx="219">
                  <c:v>2.45430194149E6</c:v>
                </c:pt>
                <c:pt idx="220">
                  <c:v>2.45430593317E6</c:v>
                </c:pt>
                <c:pt idx="221">
                  <c:v>2.4544028037E6</c:v>
                </c:pt>
                <c:pt idx="222">
                  <c:v>2.45441281508E6</c:v>
                </c:pt>
                <c:pt idx="223">
                  <c:v>2.45441879478E6</c:v>
                </c:pt>
                <c:pt idx="224">
                  <c:v>2.45442178108E6</c:v>
                </c:pt>
                <c:pt idx="225">
                  <c:v>2.45442781145E6</c:v>
                </c:pt>
                <c:pt idx="226">
                  <c:v>2.45443071491E6</c:v>
                </c:pt>
                <c:pt idx="227">
                  <c:v>2.45443277033E6</c:v>
                </c:pt>
                <c:pt idx="228">
                  <c:v>2.45443569738E6</c:v>
                </c:pt>
                <c:pt idx="229">
                  <c:v>2.45443779261E6</c:v>
                </c:pt>
                <c:pt idx="230">
                  <c:v>2.4544437443E6</c:v>
                </c:pt>
                <c:pt idx="231">
                  <c:v>2.4544596361E6</c:v>
                </c:pt>
                <c:pt idx="232">
                  <c:v>2.45446172725E6</c:v>
                </c:pt>
                <c:pt idx="233">
                  <c:v>2.4544646145E6</c:v>
                </c:pt>
                <c:pt idx="234">
                  <c:v>2.45446671576E6</c:v>
                </c:pt>
                <c:pt idx="235">
                  <c:v>2.45446964971E6</c:v>
                </c:pt>
                <c:pt idx="236">
                  <c:v>2.45447561136E6</c:v>
                </c:pt>
                <c:pt idx="237">
                  <c:v>2.45447863441E6</c:v>
                </c:pt>
                <c:pt idx="238">
                  <c:v>2.45448463249E6</c:v>
                </c:pt>
                <c:pt idx="239">
                  <c:v>2.4544887399E6</c:v>
                </c:pt>
                <c:pt idx="240">
                  <c:v>2.45449079955E6</c:v>
                </c:pt>
                <c:pt idx="241">
                  <c:v>2.45449362125E6</c:v>
                </c:pt>
                <c:pt idx="242">
                  <c:v>2.45450462734E6</c:v>
                </c:pt>
                <c:pt idx="243">
                  <c:v>2.45451161186E6</c:v>
                </c:pt>
                <c:pt idx="244">
                  <c:v>2.45451958523E6</c:v>
                </c:pt>
                <c:pt idx="245">
                  <c:v>2.45452161945E6</c:v>
                </c:pt>
                <c:pt idx="246">
                  <c:v>2.45452364188E6</c:v>
                </c:pt>
                <c:pt idx="247">
                  <c:v>2.45452565853E6</c:v>
                </c:pt>
                <c:pt idx="248">
                  <c:v>2.45452767685E6</c:v>
                </c:pt>
                <c:pt idx="249">
                  <c:v>2.45453265887E6</c:v>
                </c:pt>
                <c:pt idx="250">
                  <c:v>2.45453652888E6</c:v>
                </c:pt>
                <c:pt idx="251">
                  <c:v>2.45454060406E6</c:v>
                </c:pt>
                <c:pt idx="252">
                  <c:v>2.45454664053E6</c:v>
                </c:pt>
                <c:pt idx="253">
                  <c:v>2.4545486379E6</c:v>
                </c:pt>
                <c:pt idx="254">
                  <c:v>2.45455160528E6</c:v>
                </c:pt>
                <c:pt idx="255">
                  <c:v>2.4545545564E6</c:v>
                </c:pt>
                <c:pt idx="256">
                  <c:v>2.45455657462E6</c:v>
                </c:pt>
                <c:pt idx="257">
                  <c:v>2.45456155867E6</c:v>
                </c:pt>
                <c:pt idx="258">
                  <c:v>2.45456357978E6</c:v>
                </c:pt>
                <c:pt idx="259">
                  <c:v>2.4545655926E6</c:v>
                </c:pt>
                <c:pt idx="260">
                  <c:v>2.45456852408E6</c:v>
                </c:pt>
                <c:pt idx="261">
                  <c:v>2.45457053415E6</c:v>
                </c:pt>
                <c:pt idx="262">
                  <c:v>2.454572561E6</c:v>
                </c:pt>
                <c:pt idx="263">
                  <c:v>2.45457552677E6</c:v>
                </c:pt>
                <c:pt idx="264">
                  <c:v>2.45469091298E6</c:v>
                </c:pt>
                <c:pt idx="265">
                  <c:v>2.45469491589E6</c:v>
                </c:pt>
                <c:pt idx="266">
                  <c:v>2.45469891006E6</c:v>
                </c:pt>
                <c:pt idx="267">
                  <c:v>2.45470289076E6</c:v>
                </c:pt>
                <c:pt idx="268">
                  <c:v>2.45470790575E6</c:v>
                </c:pt>
                <c:pt idx="269">
                  <c:v>2.45472183327E6</c:v>
                </c:pt>
                <c:pt idx="270">
                  <c:v>2.45472588453E6</c:v>
                </c:pt>
                <c:pt idx="271">
                  <c:v>2.45472983768E6</c:v>
                </c:pt>
                <c:pt idx="272">
                  <c:v>2.45473387279E6</c:v>
                </c:pt>
                <c:pt idx="273">
                  <c:v>2.4547408571E6</c:v>
                </c:pt>
                <c:pt idx="274">
                  <c:v>2.45474783697E6</c:v>
                </c:pt>
                <c:pt idx="275">
                  <c:v>2.45475482126E6</c:v>
                </c:pt>
                <c:pt idx="276">
                  <c:v>2.4547578193E6</c:v>
                </c:pt>
                <c:pt idx="277">
                  <c:v>2.45476084699E6</c:v>
                </c:pt>
                <c:pt idx="278">
                  <c:v>2.45476380988E6</c:v>
                </c:pt>
                <c:pt idx="279">
                  <c:v>2.45476680012E6</c:v>
                </c:pt>
                <c:pt idx="280">
                  <c:v>2.45476978635E6</c:v>
                </c:pt>
                <c:pt idx="281">
                  <c:v>2.45477278129E6</c:v>
                </c:pt>
                <c:pt idx="282">
                  <c:v>2.45477576139E6</c:v>
                </c:pt>
                <c:pt idx="283">
                  <c:v>2.45477874369E6</c:v>
                </c:pt>
                <c:pt idx="284">
                  <c:v>2.45478276592E6</c:v>
                </c:pt>
                <c:pt idx="285">
                  <c:v>2.45478674378E6</c:v>
                </c:pt>
                <c:pt idx="286">
                  <c:v>2.4547927399E6</c:v>
                </c:pt>
                <c:pt idx="287">
                  <c:v>2.45479572717E6</c:v>
                </c:pt>
                <c:pt idx="288">
                  <c:v>2.45479872179E6</c:v>
                </c:pt>
                <c:pt idx="289">
                  <c:v>2.45480170641E6</c:v>
                </c:pt>
                <c:pt idx="290">
                  <c:v>2.45480468707E6</c:v>
                </c:pt>
                <c:pt idx="291">
                  <c:v>2.45480678172E6</c:v>
                </c:pt>
                <c:pt idx="292">
                  <c:v>2.45480968679E6</c:v>
                </c:pt>
                <c:pt idx="293">
                  <c:v>2.45481870947E6</c:v>
                </c:pt>
                <c:pt idx="294">
                  <c:v>2.45482377241E6</c:v>
                </c:pt>
                <c:pt idx="295">
                  <c:v>2.45482672191E6</c:v>
                </c:pt>
                <c:pt idx="296">
                  <c:v>2.45482966277E6</c:v>
                </c:pt>
                <c:pt idx="297">
                  <c:v>2.45483476339E6</c:v>
                </c:pt>
                <c:pt idx="298">
                  <c:v>2.45483763491E6</c:v>
                </c:pt>
                <c:pt idx="299">
                  <c:v>2.45483970056E6</c:v>
                </c:pt>
                <c:pt idx="300">
                  <c:v>2.45484468204E6</c:v>
                </c:pt>
                <c:pt idx="301">
                  <c:v>2.45484766132E6</c:v>
                </c:pt>
                <c:pt idx="302">
                  <c:v>2.45485564868E6</c:v>
                </c:pt>
                <c:pt idx="303">
                  <c:v>2.45504093864E6</c:v>
                </c:pt>
                <c:pt idx="304">
                  <c:v>2.45509885989E6</c:v>
                </c:pt>
                <c:pt idx="305">
                  <c:v>2.4525218422E6</c:v>
                </c:pt>
                <c:pt idx="306">
                  <c:v>2.4522526929E6</c:v>
                </c:pt>
                <c:pt idx="307">
                  <c:v>2.45225568928E6</c:v>
                </c:pt>
                <c:pt idx="308">
                  <c:v>2.45306457439E6</c:v>
                </c:pt>
                <c:pt idx="309">
                  <c:v>2.45440977167E6</c:v>
                </c:pt>
                <c:pt idx="310">
                  <c:v>2.4522546929E6</c:v>
                </c:pt>
                <c:pt idx="311">
                  <c:v>2.45225769113E6</c:v>
                </c:pt>
                <c:pt idx="312">
                  <c:v>2.45196363905E6</c:v>
                </c:pt>
                <c:pt idx="313">
                  <c:v>2.45198456095E6</c:v>
                </c:pt>
                <c:pt idx="314">
                  <c:v>2.45199453085E6</c:v>
                </c:pt>
                <c:pt idx="315">
                  <c:v>2.45210693765E6</c:v>
                </c:pt>
                <c:pt idx="316">
                  <c:v>2.4521149341E6</c:v>
                </c:pt>
                <c:pt idx="317">
                  <c:v>2.45226068029E6</c:v>
                </c:pt>
                <c:pt idx="318">
                  <c:v>2.45226467379E6</c:v>
                </c:pt>
                <c:pt idx="319">
                  <c:v>2.4525577652E6</c:v>
                </c:pt>
                <c:pt idx="320">
                  <c:v>2.4525747694E6</c:v>
                </c:pt>
                <c:pt idx="321">
                  <c:v>2.45265169042E6</c:v>
                </c:pt>
                <c:pt idx="322">
                  <c:v>2.45267466365E6</c:v>
                </c:pt>
                <c:pt idx="323">
                  <c:v>2.45278945063E6</c:v>
                </c:pt>
                <c:pt idx="324">
                  <c:v>2.45283193954E6</c:v>
                </c:pt>
                <c:pt idx="325">
                  <c:v>2.45291884958E6</c:v>
                </c:pt>
                <c:pt idx="326">
                  <c:v>2.45308063729E6</c:v>
                </c:pt>
                <c:pt idx="327">
                  <c:v>2.453123517E6</c:v>
                </c:pt>
                <c:pt idx="328">
                  <c:v>2.45313151545E6</c:v>
                </c:pt>
                <c:pt idx="329">
                  <c:v>2.45313448738E6</c:v>
                </c:pt>
                <c:pt idx="330">
                  <c:v>2.45335672103E6</c:v>
                </c:pt>
                <c:pt idx="331">
                  <c:v>2.45338773497E6</c:v>
                </c:pt>
                <c:pt idx="332">
                  <c:v>2.45339269831E6</c:v>
                </c:pt>
                <c:pt idx="333">
                  <c:v>2.45341163725E6</c:v>
                </c:pt>
                <c:pt idx="334">
                  <c:v>2.45341569772E6</c:v>
                </c:pt>
                <c:pt idx="335">
                  <c:v>2.45342169793E6</c:v>
                </c:pt>
                <c:pt idx="336">
                  <c:v>2.45343458797E6</c:v>
                </c:pt>
                <c:pt idx="337">
                  <c:v>2.45365383663E6</c:v>
                </c:pt>
                <c:pt idx="338">
                  <c:v>2.45366281678E6</c:v>
                </c:pt>
                <c:pt idx="339">
                  <c:v>2.45372082047E6</c:v>
                </c:pt>
                <c:pt idx="340">
                  <c:v>2.45372872996E6</c:v>
                </c:pt>
                <c:pt idx="341">
                  <c:v>2.45374770116E6</c:v>
                </c:pt>
                <c:pt idx="342">
                  <c:v>2.45374979709E6</c:v>
                </c:pt>
                <c:pt idx="343">
                  <c:v>2.45375561726E6</c:v>
                </c:pt>
                <c:pt idx="344">
                  <c:v>2.45375973774E6</c:v>
                </c:pt>
                <c:pt idx="345">
                  <c:v>2.4537626512E6</c:v>
                </c:pt>
                <c:pt idx="346">
                  <c:v>2.45376476738E6</c:v>
                </c:pt>
                <c:pt idx="347">
                  <c:v>2.45377870591E6</c:v>
                </c:pt>
                <c:pt idx="348">
                  <c:v>2.45388046296E6</c:v>
                </c:pt>
                <c:pt idx="349">
                  <c:v>2.45414066913E6</c:v>
                </c:pt>
                <c:pt idx="350">
                  <c:v>2.45415668672E6</c:v>
                </c:pt>
                <c:pt idx="351">
                  <c:v>2.45417562069E6</c:v>
                </c:pt>
                <c:pt idx="352">
                  <c:v>2.45421350901E6</c:v>
                </c:pt>
                <c:pt idx="353">
                  <c:v>2.45423648248E6</c:v>
                </c:pt>
                <c:pt idx="354">
                  <c:v>2.45429793979E6</c:v>
                </c:pt>
                <c:pt idx="355">
                  <c:v>2.45439279829E6</c:v>
                </c:pt>
                <c:pt idx="356">
                  <c:v>2.45442482883E6</c:v>
                </c:pt>
                <c:pt idx="357">
                  <c:v>2.45445670844E6</c:v>
                </c:pt>
                <c:pt idx="358">
                  <c:v>2.45448074367E6</c:v>
                </c:pt>
                <c:pt idx="359">
                  <c:v>2.45449959174E6</c:v>
                </c:pt>
                <c:pt idx="360">
                  <c:v>2.45450671047E6</c:v>
                </c:pt>
                <c:pt idx="361">
                  <c:v>2.45450959044E6</c:v>
                </c:pt>
                <c:pt idx="362">
                  <c:v>2.45451669315E6</c:v>
                </c:pt>
                <c:pt idx="363">
                  <c:v>2.45453060451E6</c:v>
                </c:pt>
                <c:pt idx="364">
                  <c:v>2.45453859255E6</c:v>
                </c:pt>
                <c:pt idx="365">
                  <c:v>2.45454261512E6</c:v>
                </c:pt>
                <c:pt idx="366">
                  <c:v>2.45471785605E6</c:v>
                </c:pt>
                <c:pt idx="367">
                  <c:v>2.45481565361E6</c:v>
                </c:pt>
                <c:pt idx="368">
                  <c:v>2.45482165092E6</c:v>
                </c:pt>
                <c:pt idx="369">
                  <c:v>2.45484975943E6</c:v>
                </c:pt>
                <c:pt idx="370">
                  <c:v>2.45485263587E6</c:v>
                </c:pt>
                <c:pt idx="371">
                  <c:v>2.45485775031E6</c:v>
                </c:pt>
                <c:pt idx="372">
                  <c:v>2.45486366854E6</c:v>
                </c:pt>
                <c:pt idx="373">
                  <c:v>2.45486875049E6</c:v>
                </c:pt>
                <c:pt idx="374">
                  <c:v>2.45495449729E6</c:v>
                </c:pt>
                <c:pt idx="375">
                  <c:v>2.45496649087E6</c:v>
                </c:pt>
                <c:pt idx="376">
                  <c:v>2.45502393902E6</c:v>
                </c:pt>
                <c:pt idx="377">
                  <c:v>2.45504893369E6</c:v>
                </c:pt>
                <c:pt idx="378">
                  <c:v>2.45507290493E6</c:v>
                </c:pt>
                <c:pt idx="379">
                  <c:v>2.45508488746E6</c:v>
                </c:pt>
                <c:pt idx="380">
                  <c:v>2.45508884823E6</c:v>
                </c:pt>
                <c:pt idx="381">
                  <c:v>2.45512286426E6</c:v>
                </c:pt>
              </c:numCache>
            </c:numRef>
          </c:xVal>
          <c:yVal>
            <c:numRef>
              <c:f>Blad2!$B$2:$B$383</c:f>
              <c:numCache>
                <c:formatCode>General</c:formatCode>
                <c:ptCount val="382"/>
                <c:pt idx="0">
                  <c:v>11.5356</c:v>
                </c:pt>
                <c:pt idx="1">
                  <c:v>12.4536</c:v>
                </c:pt>
                <c:pt idx="2">
                  <c:v>14.0256</c:v>
                </c:pt>
                <c:pt idx="3">
                  <c:v>14.881</c:v>
                </c:pt>
                <c:pt idx="4">
                  <c:v>15.1596</c:v>
                </c:pt>
                <c:pt idx="5">
                  <c:v>14.8706</c:v>
                </c:pt>
                <c:pt idx="6">
                  <c:v>15.3706</c:v>
                </c:pt>
                <c:pt idx="7">
                  <c:v>14.868</c:v>
                </c:pt>
                <c:pt idx="8">
                  <c:v>14.618</c:v>
                </c:pt>
                <c:pt idx="9">
                  <c:v>14.7942</c:v>
                </c:pt>
                <c:pt idx="10">
                  <c:v>14.6704</c:v>
                </c:pt>
                <c:pt idx="11">
                  <c:v>14.6002</c:v>
                </c:pt>
                <c:pt idx="12">
                  <c:v>14.6784</c:v>
                </c:pt>
                <c:pt idx="13">
                  <c:v>15.4374</c:v>
                </c:pt>
                <c:pt idx="14">
                  <c:v>15.7662</c:v>
                </c:pt>
                <c:pt idx="15">
                  <c:v>14.7914</c:v>
                </c:pt>
                <c:pt idx="16">
                  <c:v>16.255</c:v>
                </c:pt>
                <c:pt idx="17">
                  <c:v>15.76</c:v>
                </c:pt>
                <c:pt idx="18">
                  <c:v>15.7304</c:v>
                </c:pt>
                <c:pt idx="19">
                  <c:v>14.6952</c:v>
                </c:pt>
                <c:pt idx="20">
                  <c:v>14.5538</c:v>
                </c:pt>
                <c:pt idx="21">
                  <c:v>14.2594</c:v>
                </c:pt>
                <c:pt idx="22">
                  <c:v>14.156</c:v>
                </c:pt>
                <c:pt idx="23">
                  <c:v>13.672</c:v>
                </c:pt>
                <c:pt idx="24">
                  <c:v>13.8612</c:v>
                </c:pt>
                <c:pt idx="25">
                  <c:v>13.2878</c:v>
                </c:pt>
                <c:pt idx="26">
                  <c:v>10.7318</c:v>
                </c:pt>
                <c:pt idx="27">
                  <c:v>10.5704</c:v>
                </c:pt>
                <c:pt idx="28">
                  <c:v>13.6808</c:v>
                </c:pt>
                <c:pt idx="29">
                  <c:v>13.7566</c:v>
                </c:pt>
                <c:pt idx="30">
                  <c:v>14.366</c:v>
                </c:pt>
                <c:pt idx="31">
                  <c:v>14.2988</c:v>
                </c:pt>
                <c:pt idx="32">
                  <c:v>14.0682</c:v>
                </c:pt>
                <c:pt idx="33">
                  <c:v>14.1584</c:v>
                </c:pt>
                <c:pt idx="34">
                  <c:v>13.9072</c:v>
                </c:pt>
                <c:pt idx="35">
                  <c:v>13.1258</c:v>
                </c:pt>
                <c:pt idx="36">
                  <c:v>12.6948</c:v>
                </c:pt>
                <c:pt idx="37">
                  <c:v>12.0514</c:v>
                </c:pt>
                <c:pt idx="38">
                  <c:v>11.8796</c:v>
                </c:pt>
                <c:pt idx="39">
                  <c:v>11.7344</c:v>
                </c:pt>
                <c:pt idx="40">
                  <c:v>11.563</c:v>
                </c:pt>
                <c:pt idx="41">
                  <c:v>11.9724</c:v>
                </c:pt>
                <c:pt idx="42">
                  <c:v>12.0348</c:v>
                </c:pt>
                <c:pt idx="43">
                  <c:v>12.2264</c:v>
                </c:pt>
                <c:pt idx="44">
                  <c:v>12.4138</c:v>
                </c:pt>
                <c:pt idx="45">
                  <c:v>12.4676</c:v>
                </c:pt>
                <c:pt idx="46">
                  <c:v>12.596</c:v>
                </c:pt>
                <c:pt idx="47">
                  <c:v>12.6232</c:v>
                </c:pt>
                <c:pt idx="48">
                  <c:v>12.761</c:v>
                </c:pt>
                <c:pt idx="49">
                  <c:v>12.6968</c:v>
                </c:pt>
                <c:pt idx="50">
                  <c:v>12.9052</c:v>
                </c:pt>
                <c:pt idx="51">
                  <c:v>12.9848</c:v>
                </c:pt>
                <c:pt idx="52">
                  <c:v>13.2146</c:v>
                </c:pt>
                <c:pt idx="53">
                  <c:v>13.3064</c:v>
                </c:pt>
                <c:pt idx="54">
                  <c:v>13.8016</c:v>
                </c:pt>
                <c:pt idx="55">
                  <c:v>13.8432</c:v>
                </c:pt>
                <c:pt idx="56">
                  <c:v>14.034</c:v>
                </c:pt>
                <c:pt idx="57">
                  <c:v>14.6354</c:v>
                </c:pt>
                <c:pt idx="58">
                  <c:v>14.402</c:v>
                </c:pt>
                <c:pt idx="59">
                  <c:v>15.2584</c:v>
                </c:pt>
                <c:pt idx="60">
                  <c:v>11.8168</c:v>
                </c:pt>
                <c:pt idx="61">
                  <c:v>11.0278</c:v>
                </c:pt>
                <c:pt idx="62">
                  <c:v>10.9766</c:v>
                </c:pt>
                <c:pt idx="63">
                  <c:v>10.9112</c:v>
                </c:pt>
                <c:pt idx="64">
                  <c:v>10.9904</c:v>
                </c:pt>
                <c:pt idx="65">
                  <c:v>11.16</c:v>
                </c:pt>
                <c:pt idx="66">
                  <c:v>11.5518</c:v>
                </c:pt>
                <c:pt idx="67">
                  <c:v>11.5876</c:v>
                </c:pt>
                <c:pt idx="68">
                  <c:v>12.3824</c:v>
                </c:pt>
                <c:pt idx="69">
                  <c:v>12.5516</c:v>
                </c:pt>
                <c:pt idx="70">
                  <c:v>12.5358</c:v>
                </c:pt>
                <c:pt idx="71">
                  <c:v>12.8308</c:v>
                </c:pt>
                <c:pt idx="72">
                  <c:v>12.9712</c:v>
                </c:pt>
                <c:pt idx="73">
                  <c:v>13.1442</c:v>
                </c:pt>
                <c:pt idx="74">
                  <c:v>13.3164</c:v>
                </c:pt>
                <c:pt idx="75">
                  <c:v>13.27</c:v>
                </c:pt>
                <c:pt idx="76">
                  <c:v>13.4714</c:v>
                </c:pt>
                <c:pt idx="77">
                  <c:v>14.344</c:v>
                </c:pt>
                <c:pt idx="78">
                  <c:v>14.2702</c:v>
                </c:pt>
                <c:pt idx="79">
                  <c:v>14.469</c:v>
                </c:pt>
                <c:pt idx="80">
                  <c:v>14.1582</c:v>
                </c:pt>
                <c:pt idx="81">
                  <c:v>14.2282</c:v>
                </c:pt>
                <c:pt idx="82">
                  <c:v>14.0012</c:v>
                </c:pt>
                <c:pt idx="83">
                  <c:v>13.72</c:v>
                </c:pt>
                <c:pt idx="84">
                  <c:v>13.6016</c:v>
                </c:pt>
                <c:pt idx="85">
                  <c:v>13.3908</c:v>
                </c:pt>
                <c:pt idx="86">
                  <c:v>13.1692</c:v>
                </c:pt>
                <c:pt idx="87">
                  <c:v>13.1178</c:v>
                </c:pt>
                <c:pt idx="88">
                  <c:v>13.049</c:v>
                </c:pt>
                <c:pt idx="89">
                  <c:v>12.8908</c:v>
                </c:pt>
                <c:pt idx="90">
                  <c:v>12.6716</c:v>
                </c:pt>
                <c:pt idx="91">
                  <c:v>12.5854</c:v>
                </c:pt>
                <c:pt idx="92">
                  <c:v>12.3718</c:v>
                </c:pt>
                <c:pt idx="93">
                  <c:v>12.1974</c:v>
                </c:pt>
                <c:pt idx="94">
                  <c:v>11.9868</c:v>
                </c:pt>
                <c:pt idx="95">
                  <c:v>11.879</c:v>
                </c:pt>
                <c:pt idx="96">
                  <c:v>11.6032</c:v>
                </c:pt>
                <c:pt idx="97">
                  <c:v>11.4524</c:v>
                </c:pt>
                <c:pt idx="98">
                  <c:v>11.3328</c:v>
                </c:pt>
                <c:pt idx="99">
                  <c:v>11.2662</c:v>
                </c:pt>
                <c:pt idx="100">
                  <c:v>11.0976</c:v>
                </c:pt>
                <c:pt idx="101">
                  <c:v>10.8504</c:v>
                </c:pt>
                <c:pt idx="102">
                  <c:v>10.5654</c:v>
                </c:pt>
                <c:pt idx="103">
                  <c:v>10.2898</c:v>
                </c:pt>
                <c:pt idx="104">
                  <c:v>10.1516</c:v>
                </c:pt>
                <c:pt idx="105">
                  <c:v>10.1042</c:v>
                </c:pt>
                <c:pt idx="106">
                  <c:v>10.237</c:v>
                </c:pt>
                <c:pt idx="107">
                  <c:v>10.5216</c:v>
                </c:pt>
                <c:pt idx="108">
                  <c:v>12.8066</c:v>
                </c:pt>
                <c:pt idx="109">
                  <c:v>12.104</c:v>
                </c:pt>
                <c:pt idx="110">
                  <c:v>11.854</c:v>
                </c:pt>
                <c:pt idx="111">
                  <c:v>11.5864</c:v>
                </c:pt>
                <c:pt idx="112">
                  <c:v>11.516</c:v>
                </c:pt>
                <c:pt idx="113">
                  <c:v>11.5176</c:v>
                </c:pt>
                <c:pt idx="114">
                  <c:v>11.4366</c:v>
                </c:pt>
                <c:pt idx="115">
                  <c:v>11.4166</c:v>
                </c:pt>
                <c:pt idx="116">
                  <c:v>11.4154</c:v>
                </c:pt>
                <c:pt idx="117">
                  <c:v>11.4518</c:v>
                </c:pt>
                <c:pt idx="118">
                  <c:v>11.5104</c:v>
                </c:pt>
                <c:pt idx="119">
                  <c:v>11.6344</c:v>
                </c:pt>
                <c:pt idx="120">
                  <c:v>11.7248</c:v>
                </c:pt>
                <c:pt idx="121">
                  <c:v>11.8148</c:v>
                </c:pt>
                <c:pt idx="122">
                  <c:v>11.94</c:v>
                </c:pt>
                <c:pt idx="123">
                  <c:v>12.3456</c:v>
                </c:pt>
                <c:pt idx="124">
                  <c:v>12.3246</c:v>
                </c:pt>
                <c:pt idx="125">
                  <c:v>12.375</c:v>
                </c:pt>
                <c:pt idx="126">
                  <c:v>12.4964</c:v>
                </c:pt>
                <c:pt idx="127">
                  <c:v>12.6024</c:v>
                </c:pt>
                <c:pt idx="128">
                  <c:v>12.7852</c:v>
                </c:pt>
                <c:pt idx="129">
                  <c:v>12.837</c:v>
                </c:pt>
                <c:pt idx="130">
                  <c:v>13.0302</c:v>
                </c:pt>
                <c:pt idx="131">
                  <c:v>12.921</c:v>
                </c:pt>
                <c:pt idx="132">
                  <c:v>13.2416</c:v>
                </c:pt>
                <c:pt idx="133">
                  <c:v>13.3674</c:v>
                </c:pt>
                <c:pt idx="134">
                  <c:v>13.1568</c:v>
                </c:pt>
                <c:pt idx="135">
                  <c:v>13.6958</c:v>
                </c:pt>
                <c:pt idx="136">
                  <c:v>13.7966</c:v>
                </c:pt>
                <c:pt idx="137">
                  <c:v>14.112</c:v>
                </c:pt>
                <c:pt idx="138">
                  <c:v>14.344</c:v>
                </c:pt>
                <c:pt idx="139">
                  <c:v>14.3138</c:v>
                </c:pt>
                <c:pt idx="140">
                  <c:v>15.1894</c:v>
                </c:pt>
                <c:pt idx="141">
                  <c:v>13.9986</c:v>
                </c:pt>
                <c:pt idx="142">
                  <c:v>14.72</c:v>
                </c:pt>
                <c:pt idx="143">
                  <c:v>13.113</c:v>
                </c:pt>
                <c:pt idx="144">
                  <c:v>13.084</c:v>
                </c:pt>
                <c:pt idx="145">
                  <c:v>12.8634</c:v>
                </c:pt>
                <c:pt idx="146">
                  <c:v>12.7616</c:v>
                </c:pt>
                <c:pt idx="147">
                  <c:v>12.6208</c:v>
                </c:pt>
                <c:pt idx="148">
                  <c:v>12.4446</c:v>
                </c:pt>
                <c:pt idx="149">
                  <c:v>12.1988</c:v>
                </c:pt>
                <c:pt idx="150">
                  <c:v>12.0204</c:v>
                </c:pt>
                <c:pt idx="151">
                  <c:v>11.7726</c:v>
                </c:pt>
                <c:pt idx="152">
                  <c:v>11.3826</c:v>
                </c:pt>
                <c:pt idx="153">
                  <c:v>11.1838</c:v>
                </c:pt>
                <c:pt idx="154">
                  <c:v>11.151</c:v>
                </c:pt>
                <c:pt idx="155">
                  <c:v>11.1438</c:v>
                </c:pt>
                <c:pt idx="156">
                  <c:v>11.0774</c:v>
                </c:pt>
                <c:pt idx="157">
                  <c:v>11.0244</c:v>
                </c:pt>
                <c:pt idx="158">
                  <c:v>11.3714</c:v>
                </c:pt>
                <c:pt idx="159">
                  <c:v>11.4558</c:v>
                </c:pt>
                <c:pt idx="160">
                  <c:v>11.5206</c:v>
                </c:pt>
                <c:pt idx="161">
                  <c:v>11.5938</c:v>
                </c:pt>
                <c:pt idx="162">
                  <c:v>11.713</c:v>
                </c:pt>
                <c:pt idx="163">
                  <c:v>11.8426</c:v>
                </c:pt>
                <c:pt idx="164">
                  <c:v>11.854</c:v>
                </c:pt>
                <c:pt idx="165">
                  <c:v>12.3478</c:v>
                </c:pt>
                <c:pt idx="166">
                  <c:v>12.461</c:v>
                </c:pt>
                <c:pt idx="167">
                  <c:v>12.7262</c:v>
                </c:pt>
                <c:pt idx="168">
                  <c:v>12.6776</c:v>
                </c:pt>
                <c:pt idx="169">
                  <c:v>12.7604</c:v>
                </c:pt>
                <c:pt idx="170">
                  <c:v>12.8768</c:v>
                </c:pt>
                <c:pt idx="171">
                  <c:v>13.1696</c:v>
                </c:pt>
                <c:pt idx="172">
                  <c:v>13.455</c:v>
                </c:pt>
                <c:pt idx="173">
                  <c:v>13.601</c:v>
                </c:pt>
                <c:pt idx="174">
                  <c:v>13.6238</c:v>
                </c:pt>
                <c:pt idx="175">
                  <c:v>13.7088</c:v>
                </c:pt>
                <c:pt idx="176">
                  <c:v>14.1072</c:v>
                </c:pt>
                <c:pt idx="177">
                  <c:v>14.0304</c:v>
                </c:pt>
                <c:pt idx="178">
                  <c:v>14.0588</c:v>
                </c:pt>
                <c:pt idx="179">
                  <c:v>14.7084</c:v>
                </c:pt>
                <c:pt idx="180">
                  <c:v>14.514</c:v>
                </c:pt>
                <c:pt idx="181">
                  <c:v>14.8194</c:v>
                </c:pt>
                <c:pt idx="182">
                  <c:v>14.5156</c:v>
                </c:pt>
                <c:pt idx="183">
                  <c:v>14.4328</c:v>
                </c:pt>
                <c:pt idx="184">
                  <c:v>14.6508</c:v>
                </c:pt>
                <c:pt idx="185">
                  <c:v>15.3686</c:v>
                </c:pt>
                <c:pt idx="186">
                  <c:v>15.307</c:v>
                </c:pt>
                <c:pt idx="187">
                  <c:v>14.5178</c:v>
                </c:pt>
                <c:pt idx="188">
                  <c:v>14.0976</c:v>
                </c:pt>
                <c:pt idx="189">
                  <c:v>15.4946</c:v>
                </c:pt>
                <c:pt idx="190">
                  <c:v>14.3408</c:v>
                </c:pt>
                <c:pt idx="191">
                  <c:v>15.063</c:v>
                </c:pt>
                <c:pt idx="192">
                  <c:v>14.0076</c:v>
                </c:pt>
                <c:pt idx="193">
                  <c:v>13.419</c:v>
                </c:pt>
                <c:pt idx="194">
                  <c:v>13.8788</c:v>
                </c:pt>
                <c:pt idx="195">
                  <c:v>13.4756</c:v>
                </c:pt>
                <c:pt idx="196">
                  <c:v>13.2202</c:v>
                </c:pt>
                <c:pt idx="197">
                  <c:v>12.9158</c:v>
                </c:pt>
                <c:pt idx="198">
                  <c:v>14.1726</c:v>
                </c:pt>
                <c:pt idx="199">
                  <c:v>13.8208</c:v>
                </c:pt>
                <c:pt idx="200">
                  <c:v>13.0116</c:v>
                </c:pt>
                <c:pt idx="201">
                  <c:v>12.8274</c:v>
                </c:pt>
                <c:pt idx="202">
                  <c:v>12.473</c:v>
                </c:pt>
                <c:pt idx="203">
                  <c:v>12.3906</c:v>
                </c:pt>
                <c:pt idx="204">
                  <c:v>12.2188</c:v>
                </c:pt>
                <c:pt idx="205">
                  <c:v>11.9602</c:v>
                </c:pt>
                <c:pt idx="206">
                  <c:v>11.8416</c:v>
                </c:pt>
                <c:pt idx="207">
                  <c:v>11.7102</c:v>
                </c:pt>
                <c:pt idx="208">
                  <c:v>11.6094</c:v>
                </c:pt>
                <c:pt idx="209">
                  <c:v>11.568</c:v>
                </c:pt>
                <c:pt idx="210">
                  <c:v>11.4814</c:v>
                </c:pt>
                <c:pt idx="211">
                  <c:v>11.2986</c:v>
                </c:pt>
                <c:pt idx="212">
                  <c:v>11.234</c:v>
                </c:pt>
                <c:pt idx="213">
                  <c:v>10.7362</c:v>
                </c:pt>
                <c:pt idx="214">
                  <c:v>10.7546</c:v>
                </c:pt>
                <c:pt idx="215">
                  <c:v>10.7884</c:v>
                </c:pt>
                <c:pt idx="216">
                  <c:v>10.8484</c:v>
                </c:pt>
                <c:pt idx="217">
                  <c:v>11.2894</c:v>
                </c:pt>
                <c:pt idx="218">
                  <c:v>11.6114</c:v>
                </c:pt>
                <c:pt idx="219">
                  <c:v>13.5062</c:v>
                </c:pt>
                <c:pt idx="220">
                  <c:v>13.826</c:v>
                </c:pt>
                <c:pt idx="221">
                  <c:v>14.698</c:v>
                </c:pt>
                <c:pt idx="222">
                  <c:v>14.8816</c:v>
                </c:pt>
                <c:pt idx="223">
                  <c:v>13.6754</c:v>
                </c:pt>
                <c:pt idx="224">
                  <c:v>13.6942</c:v>
                </c:pt>
                <c:pt idx="225">
                  <c:v>13.2004</c:v>
                </c:pt>
                <c:pt idx="226">
                  <c:v>13.3984</c:v>
                </c:pt>
                <c:pt idx="227">
                  <c:v>13.1646</c:v>
                </c:pt>
                <c:pt idx="228">
                  <c:v>13.1218</c:v>
                </c:pt>
                <c:pt idx="229">
                  <c:v>12.9666</c:v>
                </c:pt>
                <c:pt idx="230">
                  <c:v>12.8646</c:v>
                </c:pt>
                <c:pt idx="231">
                  <c:v>11.9108</c:v>
                </c:pt>
                <c:pt idx="232">
                  <c:v>11.731</c:v>
                </c:pt>
                <c:pt idx="233">
                  <c:v>11.5418</c:v>
                </c:pt>
                <c:pt idx="234">
                  <c:v>11.5304</c:v>
                </c:pt>
                <c:pt idx="235">
                  <c:v>11.3164</c:v>
                </c:pt>
                <c:pt idx="236">
                  <c:v>11.1558</c:v>
                </c:pt>
                <c:pt idx="237">
                  <c:v>11.0904</c:v>
                </c:pt>
                <c:pt idx="238">
                  <c:v>10.8558</c:v>
                </c:pt>
                <c:pt idx="239">
                  <c:v>10.8082</c:v>
                </c:pt>
                <c:pt idx="240">
                  <c:v>10.766</c:v>
                </c:pt>
                <c:pt idx="241">
                  <c:v>10.76</c:v>
                </c:pt>
                <c:pt idx="242">
                  <c:v>10.83</c:v>
                </c:pt>
                <c:pt idx="243">
                  <c:v>10.9944</c:v>
                </c:pt>
                <c:pt idx="244">
                  <c:v>11.1822</c:v>
                </c:pt>
                <c:pt idx="245">
                  <c:v>11.3128</c:v>
                </c:pt>
                <c:pt idx="246">
                  <c:v>11.393</c:v>
                </c:pt>
                <c:pt idx="247">
                  <c:v>11.5424</c:v>
                </c:pt>
                <c:pt idx="248">
                  <c:v>11.5644</c:v>
                </c:pt>
                <c:pt idx="249">
                  <c:v>11.7458</c:v>
                </c:pt>
                <c:pt idx="250">
                  <c:v>11.9664</c:v>
                </c:pt>
                <c:pt idx="251">
                  <c:v>12.152</c:v>
                </c:pt>
                <c:pt idx="252">
                  <c:v>12.519</c:v>
                </c:pt>
                <c:pt idx="253">
                  <c:v>12.642</c:v>
                </c:pt>
                <c:pt idx="254">
                  <c:v>12.8048</c:v>
                </c:pt>
                <c:pt idx="255">
                  <c:v>12.9334</c:v>
                </c:pt>
                <c:pt idx="256">
                  <c:v>13.2846</c:v>
                </c:pt>
                <c:pt idx="257">
                  <c:v>13.1812</c:v>
                </c:pt>
                <c:pt idx="258">
                  <c:v>13.3116</c:v>
                </c:pt>
                <c:pt idx="259">
                  <c:v>13.6062</c:v>
                </c:pt>
                <c:pt idx="260">
                  <c:v>13.8212</c:v>
                </c:pt>
                <c:pt idx="261">
                  <c:v>13.8498</c:v>
                </c:pt>
                <c:pt idx="262">
                  <c:v>13.6392</c:v>
                </c:pt>
                <c:pt idx="263">
                  <c:v>14.1158</c:v>
                </c:pt>
                <c:pt idx="264">
                  <c:v>14.9314</c:v>
                </c:pt>
                <c:pt idx="265">
                  <c:v>14.3138</c:v>
                </c:pt>
                <c:pt idx="266">
                  <c:v>13.7382</c:v>
                </c:pt>
                <c:pt idx="267">
                  <c:v>13.7518</c:v>
                </c:pt>
                <c:pt idx="268">
                  <c:v>13.6422</c:v>
                </c:pt>
                <c:pt idx="269">
                  <c:v>12.4842</c:v>
                </c:pt>
                <c:pt idx="270">
                  <c:v>12.1378</c:v>
                </c:pt>
                <c:pt idx="271">
                  <c:v>11.8042</c:v>
                </c:pt>
                <c:pt idx="272">
                  <c:v>11.5078</c:v>
                </c:pt>
                <c:pt idx="273">
                  <c:v>11.1576</c:v>
                </c:pt>
                <c:pt idx="274">
                  <c:v>10.8686</c:v>
                </c:pt>
                <c:pt idx="275">
                  <c:v>10.7994</c:v>
                </c:pt>
                <c:pt idx="276">
                  <c:v>10.796</c:v>
                </c:pt>
                <c:pt idx="277">
                  <c:v>10.804</c:v>
                </c:pt>
                <c:pt idx="278">
                  <c:v>10.8218</c:v>
                </c:pt>
                <c:pt idx="279">
                  <c:v>10.8814</c:v>
                </c:pt>
                <c:pt idx="280">
                  <c:v>11.0202</c:v>
                </c:pt>
                <c:pt idx="281">
                  <c:v>11.0716</c:v>
                </c:pt>
                <c:pt idx="282">
                  <c:v>11.1392</c:v>
                </c:pt>
                <c:pt idx="283">
                  <c:v>11.2736</c:v>
                </c:pt>
                <c:pt idx="284">
                  <c:v>11.4968</c:v>
                </c:pt>
                <c:pt idx="285">
                  <c:v>11.616</c:v>
                </c:pt>
                <c:pt idx="286">
                  <c:v>11.7222</c:v>
                </c:pt>
                <c:pt idx="287">
                  <c:v>11.8504</c:v>
                </c:pt>
                <c:pt idx="288">
                  <c:v>12.0136</c:v>
                </c:pt>
                <c:pt idx="289">
                  <c:v>12.047</c:v>
                </c:pt>
                <c:pt idx="290">
                  <c:v>12.1426</c:v>
                </c:pt>
                <c:pt idx="291">
                  <c:v>12.2126</c:v>
                </c:pt>
                <c:pt idx="292">
                  <c:v>12.278</c:v>
                </c:pt>
                <c:pt idx="293">
                  <c:v>12.537</c:v>
                </c:pt>
                <c:pt idx="294">
                  <c:v>12.6302</c:v>
                </c:pt>
                <c:pt idx="295">
                  <c:v>12.7796</c:v>
                </c:pt>
                <c:pt idx="296">
                  <c:v>12.8374</c:v>
                </c:pt>
                <c:pt idx="297">
                  <c:v>13.031</c:v>
                </c:pt>
                <c:pt idx="298">
                  <c:v>13.1956</c:v>
                </c:pt>
                <c:pt idx="299">
                  <c:v>13.1788</c:v>
                </c:pt>
                <c:pt idx="300">
                  <c:v>13.5782</c:v>
                </c:pt>
                <c:pt idx="301">
                  <c:v>13.6866</c:v>
                </c:pt>
                <c:pt idx="302">
                  <c:v>13.7334</c:v>
                </c:pt>
                <c:pt idx="303">
                  <c:v>10.729</c:v>
                </c:pt>
                <c:pt idx="304">
                  <c:v>12.9342</c:v>
                </c:pt>
                <c:pt idx="305">
                  <c:v>13.911</c:v>
                </c:pt>
                <c:pt idx="306">
                  <c:v>13.2884</c:v>
                </c:pt>
                <c:pt idx="307">
                  <c:v>13.2386</c:v>
                </c:pt>
                <c:pt idx="308">
                  <c:v>13.5782</c:v>
                </c:pt>
                <c:pt idx="309">
                  <c:v>14.0276</c:v>
                </c:pt>
                <c:pt idx="310">
                  <c:v>13.2756</c:v>
                </c:pt>
                <c:pt idx="311">
                  <c:v>13.1036</c:v>
                </c:pt>
                <c:pt idx="312">
                  <c:v>14.146</c:v>
                </c:pt>
                <c:pt idx="313">
                  <c:v>13.076</c:v>
                </c:pt>
                <c:pt idx="314">
                  <c:v>12.7898</c:v>
                </c:pt>
                <c:pt idx="315">
                  <c:v>13.1692</c:v>
                </c:pt>
                <c:pt idx="316">
                  <c:v>13.8332</c:v>
                </c:pt>
                <c:pt idx="317">
                  <c:v>13.2214</c:v>
                </c:pt>
                <c:pt idx="318">
                  <c:v>13.2626</c:v>
                </c:pt>
                <c:pt idx="319">
                  <c:v>12.3358</c:v>
                </c:pt>
                <c:pt idx="320">
                  <c:v>11.0836</c:v>
                </c:pt>
                <c:pt idx="321">
                  <c:v>13.0182</c:v>
                </c:pt>
                <c:pt idx="322">
                  <c:v>14.2446</c:v>
                </c:pt>
                <c:pt idx="323">
                  <c:v>13.9338</c:v>
                </c:pt>
                <c:pt idx="324">
                  <c:v>12.1386</c:v>
                </c:pt>
                <c:pt idx="325">
                  <c:v>12.8286</c:v>
                </c:pt>
                <c:pt idx="326">
                  <c:v>12.8834</c:v>
                </c:pt>
                <c:pt idx="327">
                  <c:v>10.4282</c:v>
                </c:pt>
                <c:pt idx="328">
                  <c:v>10.114</c:v>
                </c:pt>
                <c:pt idx="329">
                  <c:v>10.0412</c:v>
                </c:pt>
                <c:pt idx="330">
                  <c:v>13.146</c:v>
                </c:pt>
                <c:pt idx="331">
                  <c:v>11.9734</c:v>
                </c:pt>
                <c:pt idx="332">
                  <c:v>11.666</c:v>
                </c:pt>
                <c:pt idx="333">
                  <c:v>11.3646</c:v>
                </c:pt>
                <c:pt idx="334">
                  <c:v>11.434</c:v>
                </c:pt>
                <c:pt idx="335">
                  <c:v>11.563</c:v>
                </c:pt>
                <c:pt idx="336">
                  <c:v>11.799</c:v>
                </c:pt>
                <c:pt idx="337">
                  <c:v>11.74</c:v>
                </c:pt>
                <c:pt idx="338">
                  <c:v>11.3094</c:v>
                </c:pt>
                <c:pt idx="339">
                  <c:v>11.937</c:v>
                </c:pt>
                <c:pt idx="340">
                  <c:v>12.3826</c:v>
                </c:pt>
                <c:pt idx="341">
                  <c:v>13.2074</c:v>
                </c:pt>
                <c:pt idx="342">
                  <c:v>13.1338</c:v>
                </c:pt>
                <c:pt idx="343">
                  <c:v>13.6722</c:v>
                </c:pt>
                <c:pt idx="344">
                  <c:v>13.2876</c:v>
                </c:pt>
                <c:pt idx="345">
                  <c:v>13.619</c:v>
                </c:pt>
                <c:pt idx="346">
                  <c:v>13.4138</c:v>
                </c:pt>
                <c:pt idx="347">
                  <c:v>14.5164</c:v>
                </c:pt>
                <c:pt idx="348">
                  <c:v>12.9794</c:v>
                </c:pt>
                <c:pt idx="349">
                  <c:v>13.6692</c:v>
                </c:pt>
                <c:pt idx="350">
                  <c:v>12.8052</c:v>
                </c:pt>
                <c:pt idx="351">
                  <c:v>12.1996</c:v>
                </c:pt>
                <c:pt idx="352">
                  <c:v>10.8984</c:v>
                </c:pt>
                <c:pt idx="353">
                  <c:v>10.8958</c:v>
                </c:pt>
                <c:pt idx="354">
                  <c:v>13.4382</c:v>
                </c:pt>
                <c:pt idx="355">
                  <c:v>14.5962</c:v>
                </c:pt>
                <c:pt idx="356">
                  <c:v>13.509</c:v>
                </c:pt>
                <c:pt idx="357">
                  <c:v>12.0818</c:v>
                </c:pt>
                <c:pt idx="358">
                  <c:v>10.934</c:v>
                </c:pt>
                <c:pt idx="359">
                  <c:v>10.8092</c:v>
                </c:pt>
                <c:pt idx="360">
                  <c:v>10.9072</c:v>
                </c:pt>
                <c:pt idx="361">
                  <c:v>10.9278</c:v>
                </c:pt>
                <c:pt idx="362">
                  <c:v>11.147</c:v>
                </c:pt>
                <c:pt idx="363">
                  <c:v>11.7644</c:v>
                </c:pt>
                <c:pt idx="364">
                  <c:v>12.045</c:v>
                </c:pt>
                <c:pt idx="365">
                  <c:v>12.3164</c:v>
                </c:pt>
                <c:pt idx="366">
                  <c:v>12.8246</c:v>
                </c:pt>
                <c:pt idx="367">
                  <c:v>12.5072</c:v>
                </c:pt>
                <c:pt idx="368">
                  <c:v>12.796</c:v>
                </c:pt>
                <c:pt idx="369">
                  <c:v>14.1552</c:v>
                </c:pt>
                <c:pt idx="370">
                  <c:v>13.8304</c:v>
                </c:pt>
                <c:pt idx="371">
                  <c:v>14.269</c:v>
                </c:pt>
                <c:pt idx="372">
                  <c:v>14.176</c:v>
                </c:pt>
                <c:pt idx="373">
                  <c:v>14.6746</c:v>
                </c:pt>
                <c:pt idx="374">
                  <c:v>14.1106</c:v>
                </c:pt>
                <c:pt idx="375">
                  <c:v>13.2684</c:v>
                </c:pt>
                <c:pt idx="376">
                  <c:v>10.9054</c:v>
                </c:pt>
                <c:pt idx="377">
                  <c:v>10.834</c:v>
                </c:pt>
                <c:pt idx="378">
                  <c:v>11.6736</c:v>
                </c:pt>
                <c:pt idx="379">
                  <c:v>12.3298</c:v>
                </c:pt>
                <c:pt idx="380">
                  <c:v>12.613</c:v>
                </c:pt>
                <c:pt idx="381">
                  <c:v>15.0484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7136104"/>
        <c:axId val="2505096"/>
      </c:scatterChart>
      <c:valAx>
        <c:axId val="677136104"/>
        <c:scaling>
          <c:orientation val="minMax"/>
        </c:scaling>
        <c:delete val="0"/>
        <c:axPos val="t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Juliaanse datum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505096"/>
        <c:crosses val="autoZero"/>
        <c:crossBetween val="midCat"/>
      </c:valAx>
      <c:valAx>
        <c:axId val="2505096"/>
        <c:scaling>
          <c:orientation val="maxMin"/>
          <c:max val="16.0"/>
          <c:min val="9.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visuele magnitude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77136104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'gemiddelde helderheid'!$A$1:$A$450</c:f>
              <c:numCache>
                <c:formatCode>General</c:formatCode>
                <c:ptCount val="450"/>
                <c:pt idx="0">
                  <c:v>2.45186876566E6</c:v>
                </c:pt>
                <c:pt idx="1">
                  <c:v>2.45186975587E6</c:v>
                </c:pt>
                <c:pt idx="2">
                  <c:v>2.45187077109E6</c:v>
                </c:pt>
                <c:pt idx="3">
                  <c:v>2.4518717893E6</c:v>
                </c:pt>
                <c:pt idx="4">
                  <c:v>2.45187279879E6</c:v>
                </c:pt>
                <c:pt idx="5">
                  <c:v>2.45187378942E6</c:v>
                </c:pt>
                <c:pt idx="6">
                  <c:v>2.45187480348E6</c:v>
                </c:pt>
                <c:pt idx="7">
                  <c:v>2.45187577104E6</c:v>
                </c:pt>
                <c:pt idx="8">
                  <c:v>2.45187676319E6</c:v>
                </c:pt>
                <c:pt idx="9">
                  <c:v>2.45187776714E6</c:v>
                </c:pt>
                <c:pt idx="10">
                  <c:v>2.45187874883E6</c:v>
                </c:pt>
                <c:pt idx="11">
                  <c:v>2.45188074118E6</c:v>
                </c:pt>
                <c:pt idx="12">
                  <c:v>2.45188173326E6</c:v>
                </c:pt>
                <c:pt idx="13">
                  <c:v>2.45188471714E6</c:v>
                </c:pt>
                <c:pt idx="14">
                  <c:v>2.45188572519E6</c:v>
                </c:pt>
                <c:pt idx="15">
                  <c:v>2.45188672656E6</c:v>
                </c:pt>
                <c:pt idx="16">
                  <c:v>2.45188772002E6</c:v>
                </c:pt>
                <c:pt idx="17">
                  <c:v>2.45188871691E6</c:v>
                </c:pt>
                <c:pt idx="18">
                  <c:v>2.45189969336E6</c:v>
                </c:pt>
                <c:pt idx="19">
                  <c:v>2.45190070263E6</c:v>
                </c:pt>
                <c:pt idx="20">
                  <c:v>2.45190268029E6</c:v>
                </c:pt>
                <c:pt idx="21">
                  <c:v>2.45190370176E6</c:v>
                </c:pt>
                <c:pt idx="22">
                  <c:v>2.45190467981E6</c:v>
                </c:pt>
                <c:pt idx="23">
                  <c:v>2.45190568881E6</c:v>
                </c:pt>
                <c:pt idx="24">
                  <c:v>2.4519066799E6</c:v>
                </c:pt>
                <c:pt idx="25">
                  <c:v>2.4519076869E6</c:v>
                </c:pt>
                <c:pt idx="26">
                  <c:v>2.45190867917E6</c:v>
                </c:pt>
                <c:pt idx="27">
                  <c:v>2.45191365588E6</c:v>
                </c:pt>
                <c:pt idx="28">
                  <c:v>2.45191467193E6</c:v>
                </c:pt>
                <c:pt idx="29">
                  <c:v>2.45191567145E6</c:v>
                </c:pt>
                <c:pt idx="30">
                  <c:v>2.45191865084E6</c:v>
                </c:pt>
                <c:pt idx="31">
                  <c:v>2.45191965957E6</c:v>
                </c:pt>
                <c:pt idx="32">
                  <c:v>2.45192165931E6</c:v>
                </c:pt>
                <c:pt idx="33">
                  <c:v>2.45192265865E6</c:v>
                </c:pt>
                <c:pt idx="34">
                  <c:v>2.45192365404E6</c:v>
                </c:pt>
                <c:pt idx="35">
                  <c:v>2.45192464681E6</c:v>
                </c:pt>
                <c:pt idx="36">
                  <c:v>2.45192564992E6</c:v>
                </c:pt>
                <c:pt idx="37">
                  <c:v>2.45192664174E6</c:v>
                </c:pt>
                <c:pt idx="38">
                  <c:v>2.45192865032E6</c:v>
                </c:pt>
                <c:pt idx="39">
                  <c:v>2.45192964092E6</c:v>
                </c:pt>
                <c:pt idx="40">
                  <c:v>2.45193063896E6</c:v>
                </c:pt>
                <c:pt idx="41">
                  <c:v>2.45193163398E6</c:v>
                </c:pt>
                <c:pt idx="42">
                  <c:v>2.45193263096E6</c:v>
                </c:pt>
                <c:pt idx="43">
                  <c:v>2.45193363045E6</c:v>
                </c:pt>
                <c:pt idx="44">
                  <c:v>2.45193462987E6</c:v>
                </c:pt>
                <c:pt idx="45">
                  <c:v>2.45193661241E6</c:v>
                </c:pt>
                <c:pt idx="46">
                  <c:v>2.45193860723E6</c:v>
                </c:pt>
                <c:pt idx="47">
                  <c:v>2.45194060878E6</c:v>
                </c:pt>
                <c:pt idx="48">
                  <c:v>2.45194560756E6</c:v>
                </c:pt>
                <c:pt idx="49">
                  <c:v>2.45194760212E6</c:v>
                </c:pt>
                <c:pt idx="50">
                  <c:v>2.45194959112E6</c:v>
                </c:pt>
                <c:pt idx="51">
                  <c:v>2.45195059551E6</c:v>
                </c:pt>
                <c:pt idx="52">
                  <c:v>2.45195258628E6</c:v>
                </c:pt>
                <c:pt idx="53">
                  <c:v>2.45195358632E6</c:v>
                </c:pt>
                <c:pt idx="54">
                  <c:v>2.45195555568E6</c:v>
                </c:pt>
                <c:pt idx="55">
                  <c:v>2.45195856983E6</c:v>
                </c:pt>
                <c:pt idx="56">
                  <c:v>2.45196155519E6</c:v>
                </c:pt>
                <c:pt idx="57">
                  <c:v>2.45196355649E6</c:v>
                </c:pt>
                <c:pt idx="58">
                  <c:v>2.45196554744E6</c:v>
                </c:pt>
                <c:pt idx="59">
                  <c:v>2.45196754891E6</c:v>
                </c:pt>
                <c:pt idx="60">
                  <c:v>2.45197751694E6</c:v>
                </c:pt>
                <c:pt idx="61">
                  <c:v>2.45197961855E6</c:v>
                </c:pt>
                <c:pt idx="62">
                  <c:v>2.45198159536E6</c:v>
                </c:pt>
                <c:pt idx="63">
                  <c:v>2.45198454254E6</c:v>
                </c:pt>
                <c:pt idx="64">
                  <c:v>2.45199450843E6</c:v>
                </c:pt>
                <c:pt idx="65">
                  <c:v>2.45213192493E6</c:v>
                </c:pt>
                <c:pt idx="66">
                  <c:v>2.45214390845E6</c:v>
                </c:pt>
                <c:pt idx="67">
                  <c:v>2.45216783805E6</c:v>
                </c:pt>
                <c:pt idx="68">
                  <c:v>2.45217185212E6</c:v>
                </c:pt>
                <c:pt idx="69">
                  <c:v>2.45217383247E6</c:v>
                </c:pt>
                <c:pt idx="70">
                  <c:v>2.45218383845E6</c:v>
                </c:pt>
                <c:pt idx="71">
                  <c:v>2.45218485045E6</c:v>
                </c:pt>
                <c:pt idx="72">
                  <c:v>2.45218682102E6</c:v>
                </c:pt>
                <c:pt idx="73">
                  <c:v>2.45218884192E6</c:v>
                </c:pt>
                <c:pt idx="74">
                  <c:v>2.45219080085E6</c:v>
                </c:pt>
                <c:pt idx="75">
                  <c:v>2.45219187433E6</c:v>
                </c:pt>
                <c:pt idx="76">
                  <c:v>2.45219381105E6</c:v>
                </c:pt>
                <c:pt idx="77">
                  <c:v>2.45219980519E6</c:v>
                </c:pt>
                <c:pt idx="78">
                  <c:v>2.45220180814E6</c:v>
                </c:pt>
                <c:pt idx="79">
                  <c:v>2.45220679534E6</c:v>
                </c:pt>
                <c:pt idx="80">
                  <c:v>2.45220875631E6</c:v>
                </c:pt>
                <c:pt idx="81">
                  <c:v>2.45221275782E6</c:v>
                </c:pt>
                <c:pt idx="82">
                  <c:v>2.45221378482E6</c:v>
                </c:pt>
                <c:pt idx="83">
                  <c:v>2.45221571742E6</c:v>
                </c:pt>
                <c:pt idx="84">
                  <c:v>2.45221576305E6</c:v>
                </c:pt>
                <c:pt idx="85">
                  <c:v>2.45221676935E6</c:v>
                </c:pt>
                <c:pt idx="86">
                  <c:v>2.45221681061E6</c:v>
                </c:pt>
                <c:pt idx="87">
                  <c:v>2.45221782056E6</c:v>
                </c:pt>
                <c:pt idx="88">
                  <c:v>2.45222175362E6</c:v>
                </c:pt>
                <c:pt idx="89">
                  <c:v>2.45222278199E6</c:v>
                </c:pt>
                <c:pt idx="90">
                  <c:v>2.45222279291E6</c:v>
                </c:pt>
                <c:pt idx="91">
                  <c:v>2.4522247663E6</c:v>
                </c:pt>
                <c:pt idx="92">
                  <c:v>2.45222479067E6</c:v>
                </c:pt>
                <c:pt idx="93">
                  <c:v>2.45222580019E6</c:v>
                </c:pt>
                <c:pt idx="94">
                  <c:v>2.45222673138E6</c:v>
                </c:pt>
                <c:pt idx="95">
                  <c:v>2.45222678216E6</c:v>
                </c:pt>
                <c:pt idx="96">
                  <c:v>2.45222779843E6</c:v>
                </c:pt>
                <c:pt idx="97">
                  <c:v>2.45222780712E6</c:v>
                </c:pt>
                <c:pt idx="98">
                  <c:v>2.45222878126E6</c:v>
                </c:pt>
                <c:pt idx="99">
                  <c:v>2.45222972422E6</c:v>
                </c:pt>
                <c:pt idx="100">
                  <c:v>2.45222978693E6</c:v>
                </c:pt>
                <c:pt idx="101">
                  <c:v>2.45223075202E6</c:v>
                </c:pt>
                <c:pt idx="102">
                  <c:v>2.45223083055E6</c:v>
                </c:pt>
                <c:pt idx="103">
                  <c:v>2.45223275396E6</c:v>
                </c:pt>
                <c:pt idx="104">
                  <c:v>2.45223278541E6</c:v>
                </c:pt>
                <c:pt idx="105">
                  <c:v>2.4522337826E6</c:v>
                </c:pt>
                <c:pt idx="106">
                  <c:v>2.45223382204E6</c:v>
                </c:pt>
                <c:pt idx="107">
                  <c:v>2.45223476025E6</c:v>
                </c:pt>
                <c:pt idx="108">
                  <c:v>2.45223478738E6</c:v>
                </c:pt>
                <c:pt idx="109">
                  <c:v>2.45223574183E6</c:v>
                </c:pt>
                <c:pt idx="110">
                  <c:v>2.45223575713E6</c:v>
                </c:pt>
                <c:pt idx="111">
                  <c:v>2.45223674856E6</c:v>
                </c:pt>
                <c:pt idx="112">
                  <c:v>2.45223679413E6</c:v>
                </c:pt>
                <c:pt idx="113">
                  <c:v>2.45223774768E6</c:v>
                </c:pt>
                <c:pt idx="114">
                  <c:v>2.4522377701E6</c:v>
                </c:pt>
                <c:pt idx="115">
                  <c:v>2.45223974888E6</c:v>
                </c:pt>
                <c:pt idx="116">
                  <c:v>2.4522407322E6</c:v>
                </c:pt>
                <c:pt idx="117">
                  <c:v>2.45224078709E6</c:v>
                </c:pt>
                <c:pt idx="118">
                  <c:v>2.45224173332E6</c:v>
                </c:pt>
                <c:pt idx="119">
                  <c:v>2.45224177465E6</c:v>
                </c:pt>
                <c:pt idx="120">
                  <c:v>2.45224272609E6</c:v>
                </c:pt>
                <c:pt idx="121">
                  <c:v>2.45224274838E6</c:v>
                </c:pt>
                <c:pt idx="122">
                  <c:v>2.45224371921E6</c:v>
                </c:pt>
                <c:pt idx="123">
                  <c:v>2.45224375355E6</c:v>
                </c:pt>
                <c:pt idx="124">
                  <c:v>2.45224875626E6</c:v>
                </c:pt>
                <c:pt idx="125">
                  <c:v>2.45225073459E6</c:v>
                </c:pt>
                <c:pt idx="126">
                  <c:v>2.45225372003E6</c:v>
                </c:pt>
                <c:pt idx="127">
                  <c:v>2.4524969189E6</c:v>
                </c:pt>
                <c:pt idx="128">
                  <c:v>2.45249892162E6</c:v>
                </c:pt>
                <c:pt idx="129">
                  <c:v>2.45250291714E6</c:v>
                </c:pt>
                <c:pt idx="130">
                  <c:v>2.45254579849E6</c:v>
                </c:pt>
                <c:pt idx="131">
                  <c:v>2.45254579849E6</c:v>
                </c:pt>
                <c:pt idx="132">
                  <c:v>2.45256281359E6</c:v>
                </c:pt>
                <c:pt idx="133">
                  <c:v>2.4526286682E6</c:v>
                </c:pt>
                <c:pt idx="134">
                  <c:v>2.4526286682E6</c:v>
                </c:pt>
                <c:pt idx="135">
                  <c:v>2.45263567071E6</c:v>
                </c:pt>
                <c:pt idx="136">
                  <c:v>2.45263768386E6</c:v>
                </c:pt>
                <c:pt idx="137">
                  <c:v>2.45264168885E6</c:v>
                </c:pt>
                <c:pt idx="138">
                  <c:v>2.4526437007E6</c:v>
                </c:pt>
                <c:pt idx="139">
                  <c:v>2.45264568255E6</c:v>
                </c:pt>
                <c:pt idx="140">
                  <c:v>2.45264766538E6</c:v>
                </c:pt>
                <c:pt idx="141">
                  <c:v>2.45265064411E6</c:v>
                </c:pt>
                <c:pt idx="142">
                  <c:v>2.4526526618E6</c:v>
                </c:pt>
                <c:pt idx="143">
                  <c:v>2.45265466314E6</c:v>
                </c:pt>
                <c:pt idx="144">
                  <c:v>2.45265769647E6</c:v>
                </c:pt>
                <c:pt idx="145">
                  <c:v>2.45265971515E6</c:v>
                </c:pt>
                <c:pt idx="146">
                  <c:v>2.45266171232E6</c:v>
                </c:pt>
                <c:pt idx="147">
                  <c:v>2.45266370866E6</c:v>
                </c:pt>
                <c:pt idx="148">
                  <c:v>2.4526657015E6</c:v>
                </c:pt>
                <c:pt idx="149">
                  <c:v>2.45266770096E6</c:v>
                </c:pt>
                <c:pt idx="150">
                  <c:v>2.45266969033E6</c:v>
                </c:pt>
                <c:pt idx="151">
                  <c:v>2.45267368388E6</c:v>
                </c:pt>
                <c:pt idx="152">
                  <c:v>2.45267567162E6</c:v>
                </c:pt>
                <c:pt idx="153">
                  <c:v>2.45267765107E6</c:v>
                </c:pt>
                <c:pt idx="154">
                  <c:v>2.45267960843E6</c:v>
                </c:pt>
                <c:pt idx="155">
                  <c:v>2.45268162138E6</c:v>
                </c:pt>
                <c:pt idx="156">
                  <c:v>2.45268362481E6</c:v>
                </c:pt>
                <c:pt idx="157">
                  <c:v>2.4526847627E6</c:v>
                </c:pt>
                <c:pt idx="158">
                  <c:v>2.45268668577E6</c:v>
                </c:pt>
                <c:pt idx="159">
                  <c:v>2.45269066994E6</c:v>
                </c:pt>
                <c:pt idx="160">
                  <c:v>2.45269266696E6</c:v>
                </c:pt>
                <c:pt idx="161">
                  <c:v>2.45269467124E6</c:v>
                </c:pt>
                <c:pt idx="162">
                  <c:v>2.45269668358E6</c:v>
                </c:pt>
                <c:pt idx="163">
                  <c:v>2.45269866477E6</c:v>
                </c:pt>
                <c:pt idx="164">
                  <c:v>2.45270065727E6</c:v>
                </c:pt>
                <c:pt idx="165">
                  <c:v>2.4527026493E6</c:v>
                </c:pt>
                <c:pt idx="166">
                  <c:v>2.4527046365E6</c:v>
                </c:pt>
                <c:pt idx="167">
                  <c:v>2.45270661571E6</c:v>
                </c:pt>
                <c:pt idx="168">
                  <c:v>2.45271058944E6</c:v>
                </c:pt>
                <c:pt idx="169">
                  <c:v>2.45271168098E6</c:v>
                </c:pt>
                <c:pt idx="170">
                  <c:v>2.45271365038E6</c:v>
                </c:pt>
                <c:pt idx="171">
                  <c:v>2.4527195712E6</c:v>
                </c:pt>
                <c:pt idx="172">
                  <c:v>2.45272159432E6</c:v>
                </c:pt>
                <c:pt idx="173">
                  <c:v>2.4527235947E6</c:v>
                </c:pt>
                <c:pt idx="174">
                  <c:v>2.45272559132E6</c:v>
                </c:pt>
                <c:pt idx="175">
                  <c:v>2.45272758483E6</c:v>
                </c:pt>
                <c:pt idx="176">
                  <c:v>2.45272958261E6</c:v>
                </c:pt>
                <c:pt idx="177">
                  <c:v>2.45273357063E6</c:v>
                </c:pt>
                <c:pt idx="178">
                  <c:v>2.45273755776E6</c:v>
                </c:pt>
                <c:pt idx="179">
                  <c:v>2.45273958029E6</c:v>
                </c:pt>
                <c:pt idx="180">
                  <c:v>2.45274155538E6</c:v>
                </c:pt>
                <c:pt idx="181">
                  <c:v>2.45274357453E6</c:v>
                </c:pt>
                <c:pt idx="182">
                  <c:v>2.4527455821E6</c:v>
                </c:pt>
                <c:pt idx="183">
                  <c:v>2.45275151891E6</c:v>
                </c:pt>
                <c:pt idx="184">
                  <c:v>2.45275451949E6</c:v>
                </c:pt>
                <c:pt idx="185">
                  <c:v>2.45275652115E6</c:v>
                </c:pt>
                <c:pt idx="186">
                  <c:v>2.45276053415E6</c:v>
                </c:pt>
                <c:pt idx="187">
                  <c:v>2.45276253294E6</c:v>
                </c:pt>
                <c:pt idx="188">
                  <c:v>2.45276451743E6</c:v>
                </c:pt>
                <c:pt idx="189">
                  <c:v>2.45278447218E6</c:v>
                </c:pt>
                <c:pt idx="190">
                  <c:v>2.45278947114E6</c:v>
                </c:pt>
                <c:pt idx="191">
                  <c:v>2.4529058833E6</c:v>
                </c:pt>
                <c:pt idx="192">
                  <c:v>2.45291185536E6</c:v>
                </c:pt>
                <c:pt idx="193">
                  <c:v>2.45291587769E6</c:v>
                </c:pt>
                <c:pt idx="194">
                  <c:v>2.45292279833E6</c:v>
                </c:pt>
                <c:pt idx="195">
                  <c:v>2.45292485136E6</c:v>
                </c:pt>
                <c:pt idx="196">
                  <c:v>2.45293283636E6</c:v>
                </c:pt>
                <c:pt idx="197">
                  <c:v>2.45293581699E6</c:v>
                </c:pt>
                <c:pt idx="198">
                  <c:v>2.45294075914E6</c:v>
                </c:pt>
                <c:pt idx="199">
                  <c:v>2.45294280885E6</c:v>
                </c:pt>
                <c:pt idx="200">
                  <c:v>2.45294479824E6</c:v>
                </c:pt>
                <c:pt idx="201">
                  <c:v>2.45294679675E6</c:v>
                </c:pt>
                <c:pt idx="202">
                  <c:v>2.4529477915E6</c:v>
                </c:pt>
                <c:pt idx="203">
                  <c:v>2.45294882618E6</c:v>
                </c:pt>
                <c:pt idx="204">
                  <c:v>2.45295181181E6</c:v>
                </c:pt>
                <c:pt idx="205">
                  <c:v>2.45295478754E6</c:v>
                </c:pt>
                <c:pt idx="206">
                  <c:v>2.45295778467E6</c:v>
                </c:pt>
                <c:pt idx="207">
                  <c:v>2.45296079174E6</c:v>
                </c:pt>
                <c:pt idx="208">
                  <c:v>2.45296377014E6</c:v>
                </c:pt>
                <c:pt idx="209">
                  <c:v>2.45296675371E6</c:v>
                </c:pt>
                <c:pt idx="210">
                  <c:v>2.45297076782E6</c:v>
                </c:pt>
                <c:pt idx="211">
                  <c:v>2.45297378943E6</c:v>
                </c:pt>
                <c:pt idx="212">
                  <c:v>2.45297572492E6</c:v>
                </c:pt>
                <c:pt idx="213">
                  <c:v>2.45297772819E6</c:v>
                </c:pt>
                <c:pt idx="214">
                  <c:v>2.45297974136E6</c:v>
                </c:pt>
                <c:pt idx="215">
                  <c:v>2.45298175344E6</c:v>
                </c:pt>
                <c:pt idx="216">
                  <c:v>2.45298470737E6</c:v>
                </c:pt>
                <c:pt idx="217">
                  <c:v>2.45298969523E6</c:v>
                </c:pt>
                <c:pt idx="218">
                  <c:v>2.4529917442E6</c:v>
                </c:pt>
                <c:pt idx="219">
                  <c:v>2.4529967305E6</c:v>
                </c:pt>
                <c:pt idx="220">
                  <c:v>2.45299873535E6</c:v>
                </c:pt>
                <c:pt idx="221">
                  <c:v>2.45300172674E6</c:v>
                </c:pt>
                <c:pt idx="222">
                  <c:v>2.45300575291E6</c:v>
                </c:pt>
                <c:pt idx="223">
                  <c:v>2.4530077216E6</c:v>
                </c:pt>
                <c:pt idx="224">
                  <c:v>2.4530097546E6</c:v>
                </c:pt>
                <c:pt idx="225">
                  <c:v>2.45301177461E6</c:v>
                </c:pt>
                <c:pt idx="226">
                  <c:v>2.45301564622E6</c:v>
                </c:pt>
                <c:pt idx="227">
                  <c:v>2.45301767911E6</c:v>
                </c:pt>
                <c:pt idx="228">
                  <c:v>2.45301967751E6</c:v>
                </c:pt>
                <c:pt idx="229">
                  <c:v>2.45303169355E6</c:v>
                </c:pt>
                <c:pt idx="230">
                  <c:v>2.45303370709E6</c:v>
                </c:pt>
                <c:pt idx="231">
                  <c:v>2.45303565949E6</c:v>
                </c:pt>
                <c:pt idx="232">
                  <c:v>2.45304764633E6</c:v>
                </c:pt>
                <c:pt idx="233">
                  <c:v>2.45305270055E6</c:v>
                </c:pt>
                <c:pt idx="234">
                  <c:v>2.4530596439E6</c:v>
                </c:pt>
                <c:pt idx="235">
                  <c:v>2.45314449403E6</c:v>
                </c:pt>
                <c:pt idx="236">
                  <c:v>2.45327085963E6</c:v>
                </c:pt>
                <c:pt idx="237">
                  <c:v>2.45327486673E6</c:v>
                </c:pt>
                <c:pt idx="238">
                  <c:v>2.45327885269E6</c:v>
                </c:pt>
                <c:pt idx="239">
                  <c:v>2.45329586859E6</c:v>
                </c:pt>
                <c:pt idx="240">
                  <c:v>2.45339479008E6</c:v>
                </c:pt>
                <c:pt idx="241">
                  <c:v>2.45340469781E6</c:v>
                </c:pt>
                <c:pt idx="242">
                  <c:v>2.45340872936E6</c:v>
                </c:pt>
                <c:pt idx="243">
                  <c:v>2.45341366042E6</c:v>
                </c:pt>
                <c:pt idx="244">
                  <c:v>2.45341567141E6</c:v>
                </c:pt>
                <c:pt idx="245">
                  <c:v>2.45341766355E6</c:v>
                </c:pt>
                <c:pt idx="246">
                  <c:v>2.45341965231E6</c:v>
                </c:pt>
                <c:pt idx="247">
                  <c:v>2.45342167353E6</c:v>
                </c:pt>
                <c:pt idx="248">
                  <c:v>2.4534277099E6</c:v>
                </c:pt>
                <c:pt idx="249">
                  <c:v>2.45343167102E6</c:v>
                </c:pt>
                <c:pt idx="250">
                  <c:v>2.45343369357E6</c:v>
                </c:pt>
                <c:pt idx="251">
                  <c:v>2.45343668172E6</c:v>
                </c:pt>
                <c:pt idx="252">
                  <c:v>2.45343967276E6</c:v>
                </c:pt>
                <c:pt idx="253">
                  <c:v>2.45344352008E6</c:v>
                </c:pt>
                <c:pt idx="254">
                  <c:v>2.45344555198E6</c:v>
                </c:pt>
                <c:pt idx="255">
                  <c:v>2.45344756599E6</c:v>
                </c:pt>
                <c:pt idx="256">
                  <c:v>2.45344958924E6</c:v>
                </c:pt>
                <c:pt idx="257">
                  <c:v>2.45345364984E6</c:v>
                </c:pt>
                <c:pt idx="258">
                  <c:v>2.45345564396E6</c:v>
                </c:pt>
                <c:pt idx="259">
                  <c:v>2.45345765113E6</c:v>
                </c:pt>
                <c:pt idx="260">
                  <c:v>2.45345964591E6</c:v>
                </c:pt>
                <c:pt idx="261">
                  <c:v>2.4534625257E6</c:v>
                </c:pt>
                <c:pt idx="262">
                  <c:v>2.45346659913E6</c:v>
                </c:pt>
                <c:pt idx="263">
                  <c:v>2.45346960055E6</c:v>
                </c:pt>
                <c:pt idx="264">
                  <c:v>2.45347160647E6</c:v>
                </c:pt>
                <c:pt idx="265">
                  <c:v>2.45347360739E6</c:v>
                </c:pt>
                <c:pt idx="266">
                  <c:v>2.45347652952E6</c:v>
                </c:pt>
                <c:pt idx="267">
                  <c:v>2.45347855776E6</c:v>
                </c:pt>
                <c:pt idx="268">
                  <c:v>2.45348057996E6</c:v>
                </c:pt>
                <c:pt idx="269">
                  <c:v>2.45348351783E6</c:v>
                </c:pt>
                <c:pt idx="270">
                  <c:v>2.45349054103E6</c:v>
                </c:pt>
                <c:pt idx="271">
                  <c:v>2.45349254904E6</c:v>
                </c:pt>
                <c:pt idx="272">
                  <c:v>2.45349947062E6</c:v>
                </c:pt>
                <c:pt idx="273">
                  <c:v>2.45350149437E6</c:v>
                </c:pt>
                <c:pt idx="274">
                  <c:v>2.45350352854E6</c:v>
                </c:pt>
                <c:pt idx="275">
                  <c:v>2.45351247166E6</c:v>
                </c:pt>
                <c:pt idx="276">
                  <c:v>2.4535204742E6</c:v>
                </c:pt>
                <c:pt idx="277">
                  <c:v>2.45352646494E6</c:v>
                </c:pt>
                <c:pt idx="278">
                  <c:v>2.4535304499E6</c:v>
                </c:pt>
                <c:pt idx="279">
                  <c:v>2.45367079268E6</c:v>
                </c:pt>
                <c:pt idx="280">
                  <c:v>2.45367381695E6</c:v>
                </c:pt>
                <c:pt idx="281">
                  <c:v>2.45369975589E6</c:v>
                </c:pt>
                <c:pt idx="282">
                  <c:v>2.4537027725E6</c:v>
                </c:pt>
                <c:pt idx="283">
                  <c:v>2.45370574597E6</c:v>
                </c:pt>
                <c:pt idx="284">
                  <c:v>2.45370873644E6</c:v>
                </c:pt>
                <c:pt idx="285">
                  <c:v>2.45371276754E6</c:v>
                </c:pt>
                <c:pt idx="286">
                  <c:v>2.4537147885E6</c:v>
                </c:pt>
                <c:pt idx="287">
                  <c:v>2.453719772E6</c:v>
                </c:pt>
                <c:pt idx="288">
                  <c:v>2.4537226953E6</c:v>
                </c:pt>
                <c:pt idx="289">
                  <c:v>2.45372573324E6</c:v>
                </c:pt>
                <c:pt idx="290">
                  <c:v>2.45372780353E6</c:v>
                </c:pt>
                <c:pt idx="291">
                  <c:v>2.45373172798E6</c:v>
                </c:pt>
                <c:pt idx="292">
                  <c:v>2.45373471136E6</c:v>
                </c:pt>
                <c:pt idx="293">
                  <c:v>2.45373768265E6</c:v>
                </c:pt>
                <c:pt idx="294">
                  <c:v>2.45373973246E6</c:v>
                </c:pt>
                <c:pt idx="295">
                  <c:v>2.45374264702E6</c:v>
                </c:pt>
                <c:pt idx="296">
                  <c:v>2.45374472345E6</c:v>
                </c:pt>
                <c:pt idx="297">
                  <c:v>2.45374763849E6</c:v>
                </c:pt>
                <c:pt idx="298">
                  <c:v>2.45374973485E6</c:v>
                </c:pt>
                <c:pt idx="299">
                  <c:v>2.45375269561E6</c:v>
                </c:pt>
                <c:pt idx="300">
                  <c:v>2.45375475698E6</c:v>
                </c:pt>
                <c:pt idx="301">
                  <c:v>2.45375680855E6</c:v>
                </c:pt>
                <c:pt idx="302">
                  <c:v>2.45375963088E6</c:v>
                </c:pt>
                <c:pt idx="303">
                  <c:v>2.45376178203E6</c:v>
                </c:pt>
                <c:pt idx="304">
                  <c:v>2.4537646463E6</c:v>
                </c:pt>
                <c:pt idx="305">
                  <c:v>2.45376674905E6</c:v>
                </c:pt>
                <c:pt idx="306">
                  <c:v>2.45377170606E6</c:v>
                </c:pt>
                <c:pt idx="307">
                  <c:v>2.45377666757E6</c:v>
                </c:pt>
                <c:pt idx="308">
                  <c:v>2.45377866045E6</c:v>
                </c:pt>
                <c:pt idx="309">
                  <c:v>2.45378071338E6</c:v>
                </c:pt>
                <c:pt idx="310">
                  <c:v>2.45378373947E6</c:v>
                </c:pt>
                <c:pt idx="311">
                  <c:v>2.45378865845E6</c:v>
                </c:pt>
                <c:pt idx="312">
                  <c:v>2.45379073024E6</c:v>
                </c:pt>
                <c:pt idx="313">
                  <c:v>2.45379362427E6</c:v>
                </c:pt>
                <c:pt idx="314">
                  <c:v>2.45379567304E6</c:v>
                </c:pt>
                <c:pt idx="315">
                  <c:v>2.4537976771E6</c:v>
                </c:pt>
                <c:pt idx="316">
                  <c:v>2.45379972155E6</c:v>
                </c:pt>
                <c:pt idx="317">
                  <c:v>2.45380258656E6</c:v>
                </c:pt>
                <c:pt idx="318">
                  <c:v>2.45380665732E6</c:v>
                </c:pt>
                <c:pt idx="319">
                  <c:v>2.4538116691E6</c:v>
                </c:pt>
                <c:pt idx="320">
                  <c:v>2.45381454139E6</c:v>
                </c:pt>
                <c:pt idx="321">
                  <c:v>2.45381659826E6</c:v>
                </c:pt>
                <c:pt idx="322">
                  <c:v>2.45381861015E6</c:v>
                </c:pt>
                <c:pt idx="323">
                  <c:v>2.45382355954E6</c:v>
                </c:pt>
                <c:pt idx="324">
                  <c:v>2.45382559086E6</c:v>
                </c:pt>
                <c:pt idx="325">
                  <c:v>2.45382760474E6</c:v>
                </c:pt>
                <c:pt idx="326">
                  <c:v>2.45398390126E6</c:v>
                </c:pt>
                <c:pt idx="327">
                  <c:v>2.45409168627E6</c:v>
                </c:pt>
                <c:pt idx="328">
                  <c:v>2.45413977882E6</c:v>
                </c:pt>
                <c:pt idx="329">
                  <c:v>2.45419353926E6</c:v>
                </c:pt>
                <c:pt idx="330">
                  <c:v>2.45420457824E6</c:v>
                </c:pt>
                <c:pt idx="331">
                  <c:v>2.4542165494E6</c:v>
                </c:pt>
                <c:pt idx="332">
                  <c:v>2.45422849633E6</c:v>
                </c:pt>
                <c:pt idx="333">
                  <c:v>2.45423050621E6</c:v>
                </c:pt>
                <c:pt idx="334">
                  <c:v>2.45423251983E6</c:v>
                </c:pt>
                <c:pt idx="335">
                  <c:v>2.45423451972E6</c:v>
                </c:pt>
                <c:pt idx="336">
                  <c:v>2.45423848131E6</c:v>
                </c:pt>
                <c:pt idx="337">
                  <c:v>2.45425845439E6</c:v>
                </c:pt>
                <c:pt idx="338">
                  <c:v>2.45433291373E6</c:v>
                </c:pt>
                <c:pt idx="339">
                  <c:v>2.45434090848E6</c:v>
                </c:pt>
                <c:pt idx="340">
                  <c:v>2.45434890365E6</c:v>
                </c:pt>
                <c:pt idx="341">
                  <c:v>2.45443374559E6</c:v>
                </c:pt>
                <c:pt idx="342">
                  <c:v>2.45445967513E6</c:v>
                </c:pt>
                <c:pt idx="343">
                  <c:v>2.45446178203E6</c:v>
                </c:pt>
                <c:pt idx="344">
                  <c:v>2.45446466814E6</c:v>
                </c:pt>
                <c:pt idx="345">
                  <c:v>2.45446677196E6</c:v>
                </c:pt>
                <c:pt idx="346">
                  <c:v>2.4544696926E6</c:v>
                </c:pt>
                <c:pt idx="347">
                  <c:v>2.4544727713E6</c:v>
                </c:pt>
                <c:pt idx="348">
                  <c:v>2.45447566013E6</c:v>
                </c:pt>
                <c:pt idx="349">
                  <c:v>2.45447866957E6</c:v>
                </c:pt>
                <c:pt idx="350">
                  <c:v>2.45448163151E6</c:v>
                </c:pt>
                <c:pt idx="351">
                  <c:v>2.45448479303E6</c:v>
                </c:pt>
                <c:pt idx="352">
                  <c:v>2.45448680215E6</c:v>
                </c:pt>
                <c:pt idx="353">
                  <c:v>2.45448960171E6</c:v>
                </c:pt>
                <c:pt idx="354">
                  <c:v>2.45449165188E6</c:v>
                </c:pt>
                <c:pt idx="355">
                  <c:v>2.45449368942E6</c:v>
                </c:pt>
                <c:pt idx="356">
                  <c:v>2.45449761298E6</c:v>
                </c:pt>
                <c:pt idx="357">
                  <c:v>2.45449971841E6</c:v>
                </c:pt>
                <c:pt idx="358">
                  <c:v>2.45450264757E6</c:v>
                </c:pt>
                <c:pt idx="359">
                  <c:v>2.45450469964E6</c:v>
                </c:pt>
                <c:pt idx="360">
                  <c:v>2.45450677324E6</c:v>
                </c:pt>
                <c:pt idx="361">
                  <c:v>2.45450961969E6</c:v>
                </c:pt>
                <c:pt idx="362">
                  <c:v>2.45451165469E6</c:v>
                </c:pt>
                <c:pt idx="363">
                  <c:v>2.45451560152E6</c:v>
                </c:pt>
                <c:pt idx="364">
                  <c:v>2.45451965569E6</c:v>
                </c:pt>
                <c:pt idx="365">
                  <c:v>2.45452167149E6</c:v>
                </c:pt>
                <c:pt idx="366">
                  <c:v>2.4545236896E6</c:v>
                </c:pt>
                <c:pt idx="367">
                  <c:v>2.45452572312E6</c:v>
                </c:pt>
                <c:pt idx="368">
                  <c:v>2.45452857839E6</c:v>
                </c:pt>
                <c:pt idx="369">
                  <c:v>2.45453064304E6</c:v>
                </c:pt>
                <c:pt idx="370">
                  <c:v>2.45453357665E6</c:v>
                </c:pt>
                <c:pt idx="371">
                  <c:v>2.45453663103E6</c:v>
                </c:pt>
                <c:pt idx="372">
                  <c:v>2.45453867038E6</c:v>
                </c:pt>
                <c:pt idx="373">
                  <c:v>2.45454153173E6</c:v>
                </c:pt>
                <c:pt idx="374">
                  <c:v>2.45454355684E6</c:v>
                </c:pt>
                <c:pt idx="375">
                  <c:v>2.4545475983E6</c:v>
                </c:pt>
                <c:pt idx="376">
                  <c:v>2.45455257607E6</c:v>
                </c:pt>
                <c:pt idx="377">
                  <c:v>2.45455459783E6</c:v>
                </c:pt>
                <c:pt idx="378">
                  <c:v>2.45455661092E6</c:v>
                </c:pt>
                <c:pt idx="379">
                  <c:v>2.45455861593E6</c:v>
                </c:pt>
                <c:pt idx="380">
                  <c:v>2.45456157444E6</c:v>
                </c:pt>
                <c:pt idx="381">
                  <c:v>2.45456359484E6</c:v>
                </c:pt>
                <c:pt idx="382">
                  <c:v>2.4545656018E6</c:v>
                </c:pt>
                <c:pt idx="383">
                  <c:v>2.4545685302E6</c:v>
                </c:pt>
                <c:pt idx="384">
                  <c:v>2.45457053986E6</c:v>
                </c:pt>
                <c:pt idx="385">
                  <c:v>2.45457256724E6</c:v>
                </c:pt>
                <c:pt idx="386">
                  <c:v>2.45457459399E6</c:v>
                </c:pt>
                <c:pt idx="387">
                  <c:v>2.45457954339E6</c:v>
                </c:pt>
                <c:pt idx="388">
                  <c:v>2.4545825649E6</c:v>
                </c:pt>
                <c:pt idx="389">
                  <c:v>2.45458651148E6</c:v>
                </c:pt>
                <c:pt idx="390">
                  <c:v>2.45458952293E6</c:v>
                </c:pt>
                <c:pt idx="391">
                  <c:v>2.45459249925E6</c:v>
                </c:pt>
                <c:pt idx="392">
                  <c:v>2.45459547802E6</c:v>
                </c:pt>
                <c:pt idx="393">
                  <c:v>2.45459749082E6</c:v>
                </c:pt>
                <c:pt idx="394">
                  <c:v>2.45460050511E6</c:v>
                </c:pt>
                <c:pt idx="395">
                  <c:v>2.45460350983E6</c:v>
                </c:pt>
                <c:pt idx="396">
                  <c:v>2.45460847587E6</c:v>
                </c:pt>
                <c:pt idx="397">
                  <c:v>2.4547009195E6</c:v>
                </c:pt>
                <c:pt idx="398">
                  <c:v>2.45470490934E6</c:v>
                </c:pt>
                <c:pt idx="399">
                  <c:v>2.45470990247E6</c:v>
                </c:pt>
                <c:pt idx="400">
                  <c:v>2.45471990464E6</c:v>
                </c:pt>
                <c:pt idx="401">
                  <c:v>2.45472688672E6</c:v>
                </c:pt>
                <c:pt idx="402">
                  <c:v>2.45473088691E6</c:v>
                </c:pt>
                <c:pt idx="403">
                  <c:v>2.45474186243E6</c:v>
                </c:pt>
                <c:pt idx="404">
                  <c:v>2.45474987485E6</c:v>
                </c:pt>
                <c:pt idx="405">
                  <c:v>2.45475383084E6</c:v>
                </c:pt>
                <c:pt idx="406">
                  <c:v>2.45475684898E6</c:v>
                </c:pt>
                <c:pt idx="407">
                  <c:v>2.45476083211E6</c:v>
                </c:pt>
                <c:pt idx="408">
                  <c:v>2.45476480928E6</c:v>
                </c:pt>
                <c:pt idx="409">
                  <c:v>2.45476880554E6</c:v>
                </c:pt>
                <c:pt idx="410">
                  <c:v>2.45477483613E6</c:v>
                </c:pt>
                <c:pt idx="411">
                  <c:v>2.4547808057E6</c:v>
                </c:pt>
                <c:pt idx="412">
                  <c:v>2.45478474782E6</c:v>
                </c:pt>
                <c:pt idx="413">
                  <c:v>2.45478778568E6</c:v>
                </c:pt>
                <c:pt idx="414">
                  <c:v>2.45479377138E6</c:v>
                </c:pt>
                <c:pt idx="415">
                  <c:v>2.45479681876E6</c:v>
                </c:pt>
                <c:pt idx="416">
                  <c:v>2.4548027379E6</c:v>
                </c:pt>
                <c:pt idx="417">
                  <c:v>2.45480573317E6</c:v>
                </c:pt>
                <c:pt idx="418">
                  <c:v>2.45480872369E6</c:v>
                </c:pt>
                <c:pt idx="419">
                  <c:v>2.45481272398E6</c:v>
                </c:pt>
                <c:pt idx="420">
                  <c:v>2.4548156984E6</c:v>
                </c:pt>
                <c:pt idx="421">
                  <c:v>2.4548187503E6</c:v>
                </c:pt>
                <c:pt idx="422">
                  <c:v>2.45482168808E6</c:v>
                </c:pt>
                <c:pt idx="423">
                  <c:v>2.45482466997E6</c:v>
                </c:pt>
                <c:pt idx="424">
                  <c:v>2.4548277027E6</c:v>
                </c:pt>
                <c:pt idx="425">
                  <c:v>2.45482978634E6</c:v>
                </c:pt>
                <c:pt idx="426">
                  <c:v>2.45483267371E6</c:v>
                </c:pt>
                <c:pt idx="427">
                  <c:v>2.45483563975E6</c:v>
                </c:pt>
                <c:pt idx="428">
                  <c:v>2.45483770994E6</c:v>
                </c:pt>
                <c:pt idx="429">
                  <c:v>2.45484063268E6</c:v>
                </c:pt>
                <c:pt idx="430">
                  <c:v>2.45484273283E6</c:v>
                </c:pt>
                <c:pt idx="431">
                  <c:v>2.45484570935E6</c:v>
                </c:pt>
                <c:pt idx="432">
                  <c:v>2.45484776761E6</c:v>
                </c:pt>
                <c:pt idx="433">
                  <c:v>2.45485065902E6</c:v>
                </c:pt>
                <c:pt idx="434">
                  <c:v>2.45485280194E6</c:v>
                </c:pt>
                <c:pt idx="435">
                  <c:v>2.45485573113E6</c:v>
                </c:pt>
                <c:pt idx="436">
                  <c:v>2.45485868338E6</c:v>
                </c:pt>
                <c:pt idx="437">
                  <c:v>2.45486172297E6</c:v>
                </c:pt>
                <c:pt idx="438">
                  <c:v>2.45486458486E6</c:v>
                </c:pt>
                <c:pt idx="439">
                  <c:v>2.45488171212E6</c:v>
                </c:pt>
                <c:pt idx="440">
                  <c:v>2.45496749033E6</c:v>
                </c:pt>
                <c:pt idx="441">
                  <c:v>2.45497747087E6</c:v>
                </c:pt>
                <c:pt idx="442">
                  <c:v>2.4550838852E6</c:v>
                </c:pt>
                <c:pt idx="443">
                  <c:v>2.45508787113E6</c:v>
                </c:pt>
                <c:pt idx="444">
                  <c:v>2.45509986255E6</c:v>
                </c:pt>
                <c:pt idx="445">
                  <c:v>2.45510588204E6</c:v>
                </c:pt>
                <c:pt idx="446">
                  <c:v>2.45511883094E6</c:v>
                </c:pt>
                <c:pt idx="447">
                  <c:v>2.45512383887E6</c:v>
                </c:pt>
                <c:pt idx="448">
                  <c:v>2.45512885528E6</c:v>
                </c:pt>
                <c:pt idx="449">
                  <c:v>2.45515880165E6</c:v>
                </c:pt>
              </c:numCache>
            </c:numRef>
          </c:xVal>
          <c:yVal>
            <c:numRef>
              <c:f>'gemiddelde helderheid'!$B$1:$B$450</c:f>
              <c:numCache>
                <c:formatCode>General</c:formatCode>
                <c:ptCount val="450"/>
                <c:pt idx="0">
                  <c:v>15.2996</c:v>
                </c:pt>
                <c:pt idx="1">
                  <c:v>14.4564</c:v>
                </c:pt>
                <c:pt idx="2">
                  <c:v>15.1944</c:v>
                </c:pt>
                <c:pt idx="3">
                  <c:v>14.5566</c:v>
                </c:pt>
                <c:pt idx="4">
                  <c:v>14.8892</c:v>
                </c:pt>
                <c:pt idx="5">
                  <c:v>14.2184</c:v>
                </c:pt>
                <c:pt idx="6">
                  <c:v>14.2502</c:v>
                </c:pt>
                <c:pt idx="7">
                  <c:v>14.7908</c:v>
                </c:pt>
                <c:pt idx="8">
                  <c:v>14.6368</c:v>
                </c:pt>
                <c:pt idx="9">
                  <c:v>14.2498</c:v>
                </c:pt>
                <c:pt idx="10">
                  <c:v>14.4896</c:v>
                </c:pt>
                <c:pt idx="11">
                  <c:v>14.1006</c:v>
                </c:pt>
                <c:pt idx="12">
                  <c:v>14.3112</c:v>
                </c:pt>
                <c:pt idx="13">
                  <c:v>14.0224</c:v>
                </c:pt>
                <c:pt idx="14">
                  <c:v>13.9942</c:v>
                </c:pt>
                <c:pt idx="15">
                  <c:v>14.2412</c:v>
                </c:pt>
                <c:pt idx="16">
                  <c:v>14.1132</c:v>
                </c:pt>
                <c:pt idx="17">
                  <c:v>13.9406</c:v>
                </c:pt>
                <c:pt idx="18">
                  <c:v>13.6754</c:v>
                </c:pt>
                <c:pt idx="19">
                  <c:v>13.6696</c:v>
                </c:pt>
                <c:pt idx="20">
                  <c:v>13.6098</c:v>
                </c:pt>
                <c:pt idx="21">
                  <c:v>13.567</c:v>
                </c:pt>
                <c:pt idx="22">
                  <c:v>13.5594</c:v>
                </c:pt>
                <c:pt idx="23">
                  <c:v>13.6118</c:v>
                </c:pt>
                <c:pt idx="24">
                  <c:v>13.5832</c:v>
                </c:pt>
                <c:pt idx="25">
                  <c:v>13.3058</c:v>
                </c:pt>
                <c:pt idx="26">
                  <c:v>13.3546</c:v>
                </c:pt>
                <c:pt idx="27">
                  <c:v>13.1802</c:v>
                </c:pt>
                <c:pt idx="28">
                  <c:v>13.1382</c:v>
                </c:pt>
                <c:pt idx="29">
                  <c:v>13.1192</c:v>
                </c:pt>
                <c:pt idx="30">
                  <c:v>13.1414</c:v>
                </c:pt>
                <c:pt idx="31">
                  <c:v>13.1912</c:v>
                </c:pt>
                <c:pt idx="32">
                  <c:v>12.98</c:v>
                </c:pt>
                <c:pt idx="33">
                  <c:v>12.896</c:v>
                </c:pt>
                <c:pt idx="34">
                  <c:v>12.8072</c:v>
                </c:pt>
                <c:pt idx="35">
                  <c:v>12.8844</c:v>
                </c:pt>
                <c:pt idx="36">
                  <c:v>12.8806</c:v>
                </c:pt>
                <c:pt idx="37">
                  <c:v>12.9202</c:v>
                </c:pt>
                <c:pt idx="38">
                  <c:v>12.7426</c:v>
                </c:pt>
                <c:pt idx="39">
                  <c:v>12.7552</c:v>
                </c:pt>
                <c:pt idx="40">
                  <c:v>12.7312</c:v>
                </c:pt>
                <c:pt idx="41">
                  <c:v>12.8492</c:v>
                </c:pt>
                <c:pt idx="42">
                  <c:v>12.7234</c:v>
                </c:pt>
                <c:pt idx="43">
                  <c:v>12.6622</c:v>
                </c:pt>
                <c:pt idx="44">
                  <c:v>12.6184</c:v>
                </c:pt>
                <c:pt idx="45">
                  <c:v>12.573</c:v>
                </c:pt>
                <c:pt idx="46">
                  <c:v>12.5</c:v>
                </c:pt>
                <c:pt idx="47">
                  <c:v>12.457</c:v>
                </c:pt>
                <c:pt idx="48">
                  <c:v>12.3434</c:v>
                </c:pt>
                <c:pt idx="49">
                  <c:v>12.349</c:v>
                </c:pt>
                <c:pt idx="50">
                  <c:v>12.3532</c:v>
                </c:pt>
                <c:pt idx="51">
                  <c:v>12.3424</c:v>
                </c:pt>
                <c:pt idx="52">
                  <c:v>12.3738</c:v>
                </c:pt>
                <c:pt idx="53">
                  <c:v>12.443</c:v>
                </c:pt>
                <c:pt idx="54">
                  <c:v>12.4972</c:v>
                </c:pt>
                <c:pt idx="55">
                  <c:v>12.5782</c:v>
                </c:pt>
                <c:pt idx="56">
                  <c:v>12.5378</c:v>
                </c:pt>
                <c:pt idx="57">
                  <c:v>12.546</c:v>
                </c:pt>
                <c:pt idx="58">
                  <c:v>12.578</c:v>
                </c:pt>
                <c:pt idx="59">
                  <c:v>12.6832</c:v>
                </c:pt>
                <c:pt idx="60">
                  <c:v>13.1422</c:v>
                </c:pt>
                <c:pt idx="61">
                  <c:v>13.2644</c:v>
                </c:pt>
                <c:pt idx="62">
                  <c:v>13.067</c:v>
                </c:pt>
                <c:pt idx="63">
                  <c:v>13.3596</c:v>
                </c:pt>
                <c:pt idx="64">
                  <c:v>14.161</c:v>
                </c:pt>
                <c:pt idx="65">
                  <c:v>14.3752</c:v>
                </c:pt>
                <c:pt idx="66">
                  <c:v>13.796</c:v>
                </c:pt>
                <c:pt idx="67">
                  <c:v>12.733</c:v>
                </c:pt>
                <c:pt idx="68">
                  <c:v>12.3654</c:v>
                </c:pt>
                <c:pt idx="69">
                  <c:v>12.409</c:v>
                </c:pt>
                <c:pt idx="70">
                  <c:v>12.2374</c:v>
                </c:pt>
                <c:pt idx="71">
                  <c:v>12.201</c:v>
                </c:pt>
                <c:pt idx="72">
                  <c:v>12.1446</c:v>
                </c:pt>
                <c:pt idx="73">
                  <c:v>12.1652</c:v>
                </c:pt>
                <c:pt idx="74">
                  <c:v>12.0548</c:v>
                </c:pt>
                <c:pt idx="75">
                  <c:v>12.055</c:v>
                </c:pt>
                <c:pt idx="76">
                  <c:v>12.0452</c:v>
                </c:pt>
                <c:pt idx="77">
                  <c:v>11.9818</c:v>
                </c:pt>
                <c:pt idx="78">
                  <c:v>11.9934</c:v>
                </c:pt>
                <c:pt idx="79">
                  <c:v>12.0538</c:v>
                </c:pt>
                <c:pt idx="80">
                  <c:v>12.03</c:v>
                </c:pt>
                <c:pt idx="81">
                  <c:v>12.1246</c:v>
                </c:pt>
                <c:pt idx="82">
                  <c:v>12.0666</c:v>
                </c:pt>
                <c:pt idx="83">
                  <c:v>12.1644</c:v>
                </c:pt>
                <c:pt idx="84">
                  <c:v>12.2044</c:v>
                </c:pt>
                <c:pt idx="85">
                  <c:v>12.313</c:v>
                </c:pt>
                <c:pt idx="86">
                  <c:v>12.1532</c:v>
                </c:pt>
                <c:pt idx="87">
                  <c:v>12.245</c:v>
                </c:pt>
                <c:pt idx="88">
                  <c:v>12.3012</c:v>
                </c:pt>
                <c:pt idx="89">
                  <c:v>12.3122</c:v>
                </c:pt>
                <c:pt idx="90">
                  <c:v>12.3552</c:v>
                </c:pt>
                <c:pt idx="91">
                  <c:v>12.4182</c:v>
                </c:pt>
                <c:pt idx="92">
                  <c:v>12.431</c:v>
                </c:pt>
                <c:pt idx="93">
                  <c:v>12.4252</c:v>
                </c:pt>
                <c:pt idx="94">
                  <c:v>12.4086</c:v>
                </c:pt>
                <c:pt idx="95">
                  <c:v>12.497</c:v>
                </c:pt>
                <c:pt idx="96">
                  <c:v>12.4774</c:v>
                </c:pt>
                <c:pt idx="97">
                  <c:v>12.6688</c:v>
                </c:pt>
                <c:pt idx="98">
                  <c:v>12.5788</c:v>
                </c:pt>
                <c:pt idx="99">
                  <c:v>12.5784</c:v>
                </c:pt>
                <c:pt idx="100">
                  <c:v>12.9034</c:v>
                </c:pt>
                <c:pt idx="101">
                  <c:v>12.5466</c:v>
                </c:pt>
                <c:pt idx="102">
                  <c:v>12.7288</c:v>
                </c:pt>
                <c:pt idx="103">
                  <c:v>12.6736</c:v>
                </c:pt>
                <c:pt idx="104">
                  <c:v>12.6288</c:v>
                </c:pt>
                <c:pt idx="105">
                  <c:v>12.8932</c:v>
                </c:pt>
                <c:pt idx="106">
                  <c:v>12.7544</c:v>
                </c:pt>
                <c:pt idx="107">
                  <c:v>12.7466</c:v>
                </c:pt>
                <c:pt idx="108">
                  <c:v>12.7114</c:v>
                </c:pt>
                <c:pt idx="109">
                  <c:v>12.8236</c:v>
                </c:pt>
                <c:pt idx="110">
                  <c:v>12.7168</c:v>
                </c:pt>
                <c:pt idx="111">
                  <c:v>12.7168</c:v>
                </c:pt>
                <c:pt idx="112">
                  <c:v>12.8898</c:v>
                </c:pt>
                <c:pt idx="113">
                  <c:v>13.1748</c:v>
                </c:pt>
                <c:pt idx="114">
                  <c:v>12.8746</c:v>
                </c:pt>
                <c:pt idx="115">
                  <c:v>13.0664</c:v>
                </c:pt>
                <c:pt idx="116">
                  <c:v>13.1064</c:v>
                </c:pt>
                <c:pt idx="117">
                  <c:v>13.284</c:v>
                </c:pt>
                <c:pt idx="118">
                  <c:v>12.9606</c:v>
                </c:pt>
                <c:pt idx="119">
                  <c:v>12.9308</c:v>
                </c:pt>
                <c:pt idx="120">
                  <c:v>12.9764</c:v>
                </c:pt>
                <c:pt idx="121">
                  <c:v>13.1744</c:v>
                </c:pt>
                <c:pt idx="122">
                  <c:v>12.879</c:v>
                </c:pt>
                <c:pt idx="123">
                  <c:v>13.0924</c:v>
                </c:pt>
                <c:pt idx="124">
                  <c:v>13.4534</c:v>
                </c:pt>
                <c:pt idx="125">
                  <c:v>13.7842</c:v>
                </c:pt>
                <c:pt idx="126">
                  <c:v>15.036</c:v>
                </c:pt>
                <c:pt idx="127">
                  <c:v>12.8076</c:v>
                </c:pt>
                <c:pt idx="128">
                  <c:v>13.1442</c:v>
                </c:pt>
                <c:pt idx="129">
                  <c:v>12.9308</c:v>
                </c:pt>
                <c:pt idx="130">
                  <c:v>14.3402</c:v>
                </c:pt>
                <c:pt idx="131">
                  <c:v>14.3464</c:v>
                </c:pt>
                <c:pt idx="132">
                  <c:v>14.9394</c:v>
                </c:pt>
                <c:pt idx="133">
                  <c:v>15.2762</c:v>
                </c:pt>
                <c:pt idx="134">
                  <c:v>15.278</c:v>
                </c:pt>
                <c:pt idx="135">
                  <c:v>14.6344</c:v>
                </c:pt>
                <c:pt idx="136">
                  <c:v>14.3512</c:v>
                </c:pt>
                <c:pt idx="137">
                  <c:v>13.9638</c:v>
                </c:pt>
                <c:pt idx="138">
                  <c:v>13.5016</c:v>
                </c:pt>
                <c:pt idx="139">
                  <c:v>13.8662</c:v>
                </c:pt>
                <c:pt idx="140">
                  <c:v>13.7564</c:v>
                </c:pt>
                <c:pt idx="141">
                  <c:v>13.7018</c:v>
                </c:pt>
                <c:pt idx="142">
                  <c:v>13.4846</c:v>
                </c:pt>
                <c:pt idx="143">
                  <c:v>13.2756</c:v>
                </c:pt>
                <c:pt idx="144">
                  <c:v>13.4084</c:v>
                </c:pt>
                <c:pt idx="145">
                  <c:v>13.0614</c:v>
                </c:pt>
                <c:pt idx="146">
                  <c:v>13.4148</c:v>
                </c:pt>
                <c:pt idx="147">
                  <c:v>13.262</c:v>
                </c:pt>
                <c:pt idx="148">
                  <c:v>13.174</c:v>
                </c:pt>
                <c:pt idx="149">
                  <c:v>13.0924</c:v>
                </c:pt>
                <c:pt idx="150">
                  <c:v>13.116</c:v>
                </c:pt>
                <c:pt idx="151">
                  <c:v>12.9448</c:v>
                </c:pt>
                <c:pt idx="152">
                  <c:v>12.9964</c:v>
                </c:pt>
                <c:pt idx="153">
                  <c:v>12.9366</c:v>
                </c:pt>
                <c:pt idx="154">
                  <c:v>12.9148</c:v>
                </c:pt>
                <c:pt idx="155">
                  <c:v>12.8848</c:v>
                </c:pt>
                <c:pt idx="156">
                  <c:v>12.5892</c:v>
                </c:pt>
                <c:pt idx="157">
                  <c:v>12.6104</c:v>
                </c:pt>
                <c:pt idx="158">
                  <c:v>12.6046</c:v>
                </c:pt>
                <c:pt idx="159">
                  <c:v>12.3048</c:v>
                </c:pt>
                <c:pt idx="160">
                  <c:v>12.3164</c:v>
                </c:pt>
                <c:pt idx="161">
                  <c:v>12.1912</c:v>
                </c:pt>
                <c:pt idx="162">
                  <c:v>12.113</c:v>
                </c:pt>
                <c:pt idx="163">
                  <c:v>11.9878</c:v>
                </c:pt>
                <c:pt idx="164">
                  <c:v>11.9224</c:v>
                </c:pt>
                <c:pt idx="165">
                  <c:v>11.922</c:v>
                </c:pt>
                <c:pt idx="166">
                  <c:v>11.7964</c:v>
                </c:pt>
                <c:pt idx="167">
                  <c:v>11.7218</c:v>
                </c:pt>
                <c:pt idx="168">
                  <c:v>11.731</c:v>
                </c:pt>
                <c:pt idx="169">
                  <c:v>11.6768</c:v>
                </c:pt>
                <c:pt idx="170">
                  <c:v>11.7088</c:v>
                </c:pt>
                <c:pt idx="171">
                  <c:v>11.6654</c:v>
                </c:pt>
                <c:pt idx="172">
                  <c:v>11.6884</c:v>
                </c:pt>
                <c:pt idx="173">
                  <c:v>11.7336</c:v>
                </c:pt>
                <c:pt idx="174">
                  <c:v>11.7622</c:v>
                </c:pt>
                <c:pt idx="175">
                  <c:v>11.7356</c:v>
                </c:pt>
                <c:pt idx="176">
                  <c:v>11.8416</c:v>
                </c:pt>
                <c:pt idx="177">
                  <c:v>11.9844</c:v>
                </c:pt>
                <c:pt idx="178">
                  <c:v>12.0426</c:v>
                </c:pt>
                <c:pt idx="179">
                  <c:v>12.1928</c:v>
                </c:pt>
                <c:pt idx="180">
                  <c:v>12.25</c:v>
                </c:pt>
                <c:pt idx="181">
                  <c:v>12.408</c:v>
                </c:pt>
                <c:pt idx="182">
                  <c:v>12.4408</c:v>
                </c:pt>
                <c:pt idx="183">
                  <c:v>12.766</c:v>
                </c:pt>
                <c:pt idx="184">
                  <c:v>12.8086</c:v>
                </c:pt>
                <c:pt idx="185">
                  <c:v>12.9794</c:v>
                </c:pt>
                <c:pt idx="186">
                  <c:v>13.2228</c:v>
                </c:pt>
                <c:pt idx="187">
                  <c:v>13.2786</c:v>
                </c:pt>
                <c:pt idx="188">
                  <c:v>13.2226</c:v>
                </c:pt>
                <c:pt idx="189">
                  <c:v>15.1952</c:v>
                </c:pt>
                <c:pt idx="190">
                  <c:v>14.6588</c:v>
                </c:pt>
                <c:pt idx="191">
                  <c:v>14.2604</c:v>
                </c:pt>
                <c:pt idx="192">
                  <c:v>13.7614</c:v>
                </c:pt>
                <c:pt idx="193">
                  <c:v>13.4732</c:v>
                </c:pt>
                <c:pt idx="194">
                  <c:v>13.0132</c:v>
                </c:pt>
                <c:pt idx="195">
                  <c:v>13.1536</c:v>
                </c:pt>
                <c:pt idx="196">
                  <c:v>12.8826</c:v>
                </c:pt>
                <c:pt idx="197">
                  <c:v>12.7016</c:v>
                </c:pt>
                <c:pt idx="198">
                  <c:v>12.622</c:v>
                </c:pt>
                <c:pt idx="199">
                  <c:v>12.6986</c:v>
                </c:pt>
                <c:pt idx="200">
                  <c:v>12.4816</c:v>
                </c:pt>
                <c:pt idx="201">
                  <c:v>12.713</c:v>
                </c:pt>
                <c:pt idx="202">
                  <c:v>12.6206</c:v>
                </c:pt>
                <c:pt idx="203">
                  <c:v>12.5006</c:v>
                </c:pt>
                <c:pt idx="204">
                  <c:v>12.5842</c:v>
                </c:pt>
                <c:pt idx="205">
                  <c:v>12.6534</c:v>
                </c:pt>
                <c:pt idx="206">
                  <c:v>12.3268</c:v>
                </c:pt>
                <c:pt idx="207">
                  <c:v>12.3562</c:v>
                </c:pt>
                <c:pt idx="208">
                  <c:v>12.234</c:v>
                </c:pt>
                <c:pt idx="209">
                  <c:v>12.1438</c:v>
                </c:pt>
                <c:pt idx="210">
                  <c:v>12.0602</c:v>
                </c:pt>
                <c:pt idx="211">
                  <c:v>12.0222</c:v>
                </c:pt>
                <c:pt idx="212">
                  <c:v>11.9192</c:v>
                </c:pt>
                <c:pt idx="213">
                  <c:v>11.9416</c:v>
                </c:pt>
                <c:pt idx="214">
                  <c:v>11.9044</c:v>
                </c:pt>
                <c:pt idx="215">
                  <c:v>11.9456</c:v>
                </c:pt>
                <c:pt idx="216">
                  <c:v>12.0524</c:v>
                </c:pt>
                <c:pt idx="217">
                  <c:v>12.0288</c:v>
                </c:pt>
                <c:pt idx="218">
                  <c:v>12.249</c:v>
                </c:pt>
                <c:pt idx="219">
                  <c:v>12.3496</c:v>
                </c:pt>
                <c:pt idx="220">
                  <c:v>12.402</c:v>
                </c:pt>
                <c:pt idx="221">
                  <c:v>12.6052</c:v>
                </c:pt>
                <c:pt idx="222">
                  <c:v>12.7262</c:v>
                </c:pt>
                <c:pt idx="223">
                  <c:v>12.8806</c:v>
                </c:pt>
                <c:pt idx="224">
                  <c:v>12.8118</c:v>
                </c:pt>
                <c:pt idx="225">
                  <c:v>13.2168</c:v>
                </c:pt>
                <c:pt idx="226">
                  <c:v>13.332</c:v>
                </c:pt>
                <c:pt idx="227">
                  <c:v>13.2254</c:v>
                </c:pt>
                <c:pt idx="228">
                  <c:v>13.3374</c:v>
                </c:pt>
                <c:pt idx="229">
                  <c:v>14.1846</c:v>
                </c:pt>
                <c:pt idx="230">
                  <c:v>14.0992</c:v>
                </c:pt>
                <c:pt idx="231">
                  <c:v>14.109</c:v>
                </c:pt>
                <c:pt idx="232">
                  <c:v>14.63833333333333</c:v>
                </c:pt>
                <c:pt idx="233">
                  <c:v>14.537</c:v>
                </c:pt>
                <c:pt idx="234">
                  <c:v>15.04</c:v>
                </c:pt>
                <c:pt idx="235">
                  <c:v>14.5668</c:v>
                </c:pt>
                <c:pt idx="236">
                  <c:v>12.8542</c:v>
                </c:pt>
                <c:pt idx="237">
                  <c:v>12.8894</c:v>
                </c:pt>
                <c:pt idx="238">
                  <c:v>13.3562</c:v>
                </c:pt>
                <c:pt idx="239">
                  <c:v>14.0696</c:v>
                </c:pt>
                <c:pt idx="240">
                  <c:v>15.5496</c:v>
                </c:pt>
                <c:pt idx="241">
                  <c:v>14.3184</c:v>
                </c:pt>
                <c:pt idx="242">
                  <c:v>14.2312</c:v>
                </c:pt>
                <c:pt idx="243">
                  <c:v>15.1058</c:v>
                </c:pt>
                <c:pt idx="244">
                  <c:v>14.1034</c:v>
                </c:pt>
                <c:pt idx="245">
                  <c:v>13.9994</c:v>
                </c:pt>
                <c:pt idx="246">
                  <c:v>13.7638</c:v>
                </c:pt>
                <c:pt idx="247">
                  <c:v>14.0596</c:v>
                </c:pt>
                <c:pt idx="248">
                  <c:v>13.927</c:v>
                </c:pt>
                <c:pt idx="249">
                  <c:v>13.6558</c:v>
                </c:pt>
                <c:pt idx="250">
                  <c:v>14.2566</c:v>
                </c:pt>
                <c:pt idx="251">
                  <c:v>13.47</c:v>
                </c:pt>
                <c:pt idx="252">
                  <c:v>13.5548</c:v>
                </c:pt>
                <c:pt idx="253">
                  <c:v>13.7282</c:v>
                </c:pt>
                <c:pt idx="254">
                  <c:v>13.5646</c:v>
                </c:pt>
                <c:pt idx="255">
                  <c:v>13.245</c:v>
                </c:pt>
                <c:pt idx="256">
                  <c:v>13.1718</c:v>
                </c:pt>
                <c:pt idx="257">
                  <c:v>13.0712</c:v>
                </c:pt>
                <c:pt idx="258">
                  <c:v>13.0214</c:v>
                </c:pt>
                <c:pt idx="259">
                  <c:v>13.191</c:v>
                </c:pt>
                <c:pt idx="260">
                  <c:v>13.1798</c:v>
                </c:pt>
                <c:pt idx="261">
                  <c:v>13.1212</c:v>
                </c:pt>
                <c:pt idx="262">
                  <c:v>13.117</c:v>
                </c:pt>
                <c:pt idx="263">
                  <c:v>12.9118</c:v>
                </c:pt>
                <c:pt idx="264">
                  <c:v>12.992</c:v>
                </c:pt>
                <c:pt idx="265">
                  <c:v>13.063</c:v>
                </c:pt>
                <c:pt idx="266">
                  <c:v>12.7818</c:v>
                </c:pt>
                <c:pt idx="267">
                  <c:v>12.8564</c:v>
                </c:pt>
                <c:pt idx="268">
                  <c:v>12.73</c:v>
                </c:pt>
                <c:pt idx="269">
                  <c:v>12.8142</c:v>
                </c:pt>
                <c:pt idx="270">
                  <c:v>12.646</c:v>
                </c:pt>
                <c:pt idx="271">
                  <c:v>12.4216</c:v>
                </c:pt>
                <c:pt idx="272">
                  <c:v>12.2588</c:v>
                </c:pt>
                <c:pt idx="273">
                  <c:v>12.0974</c:v>
                </c:pt>
                <c:pt idx="274">
                  <c:v>12.1824</c:v>
                </c:pt>
                <c:pt idx="275">
                  <c:v>12.1394</c:v>
                </c:pt>
                <c:pt idx="276">
                  <c:v>12.4518</c:v>
                </c:pt>
                <c:pt idx="277">
                  <c:v>12.6044</c:v>
                </c:pt>
                <c:pt idx="278">
                  <c:v>12.859</c:v>
                </c:pt>
                <c:pt idx="279">
                  <c:v>15.062</c:v>
                </c:pt>
                <c:pt idx="280">
                  <c:v>15.1764</c:v>
                </c:pt>
                <c:pt idx="281">
                  <c:v>13.7566</c:v>
                </c:pt>
                <c:pt idx="282">
                  <c:v>14.3004</c:v>
                </c:pt>
                <c:pt idx="283">
                  <c:v>14.188</c:v>
                </c:pt>
                <c:pt idx="284">
                  <c:v>13.7256</c:v>
                </c:pt>
                <c:pt idx="285">
                  <c:v>13.9244</c:v>
                </c:pt>
                <c:pt idx="286">
                  <c:v>13.7522</c:v>
                </c:pt>
                <c:pt idx="287">
                  <c:v>13.8158</c:v>
                </c:pt>
                <c:pt idx="288">
                  <c:v>13.6836</c:v>
                </c:pt>
                <c:pt idx="289">
                  <c:v>13.4772</c:v>
                </c:pt>
                <c:pt idx="290">
                  <c:v>13.553</c:v>
                </c:pt>
                <c:pt idx="291">
                  <c:v>13.4992</c:v>
                </c:pt>
                <c:pt idx="292">
                  <c:v>13.5746</c:v>
                </c:pt>
                <c:pt idx="293">
                  <c:v>13.0312</c:v>
                </c:pt>
                <c:pt idx="294">
                  <c:v>12.949</c:v>
                </c:pt>
                <c:pt idx="295">
                  <c:v>12.9212</c:v>
                </c:pt>
                <c:pt idx="296">
                  <c:v>12.9178</c:v>
                </c:pt>
                <c:pt idx="297">
                  <c:v>12.7542</c:v>
                </c:pt>
                <c:pt idx="298">
                  <c:v>12.7294</c:v>
                </c:pt>
                <c:pt idx="299">
                  <c:v>12.6144</c:v>
                </c:pt>
                <c:pt idx="300">
                  <c:v>12.4568</c:v>
                </c:pt>
                <c:pt idx="301">
                  <c:v>12.6164</c:v>
                </c:pt>
                <c:pt idx="302">
                  <c:v>12.3392</c:v>
                </c:pt>
                <c:pt idx="303">
                  <c:v>12.4208</c:v>
                </c:pt>
                <c:pt idx="304">
                  <c:v>12.4644</c:v>
                </c:pt>
                <c:pt idx="305">
                  <c:v>12.4196</c:v>
                </c:pt>
                <c:pt idx="306">
                  <c:v>13.2202</c:v>
                </c:pt>
                <c:pt idx="307">
                  <c:v>12.488</c:v>
                </c:pt>
                <c:pt idx="308">
                  <c:v>12.5944</c:v>
                </c:pt>
                <c:pt idx="309">
                  <c:v>12.5566</c:v>
                </c:pt>
                <c:pt idx="310">
                  <c:v>12.6818</c:v>
                </c:pt>
                <c:pt idx="311">
                  <c:v>12.852</c:v>
                </c:pt>
                <c:pt idx="312">
                  <c:v>12.88</c:v>
                </c:pt>
                <c:pt idx="313">
                  <c:v>12.901</c:v>
                </c:pt>
                <c:pt idx="314">
                  <c:v>13.1034</c:v>
                </c:pt>
                <c:pt idx="315">
                  <c:v>13.0988</c:v>
                </c:pt>
                <c:pt idx="316">
                  <c:v>13.266</c:v>
                </c:pt>
                <c:pt idx="317">
                  <c:v>13.1494</c:v>
                </c:pt>
                <c:pt idx="318">
                  <c:v>13.4426</c:v>
                </c:pt>
                <c:pt idx="319">
                  <c:v>14.2414</c:v>
                </c:pt>
                <c:pt idx="320">
                  <c:v>13.6034</c:v>
                </c:pt>
                <c:pt idx="321">
                  <c:v>13.6952</c:v>
                </c:pt>
                <c:pt idx="322">
                  <c:v>14.0832</c:v>
                </c:pt>
                <c:pt idx="323">
                  <c:v>14.1814</c:v>
                </c:pt>
                <c:pt idx="324">
                  <c:v>13.781</c:v>
                </c:pt>
                <c:pt idx="325">
                  <c:v>14.1062</c:v>
                </c:pt>
                <c:pt idx="326">
                  <c:v>12.646</c:v>
                </c:pt>
                <c:pt idx="327">
                  <c:v>13.9574</c:v>
                </c:pt>
                <c:pt idx="328">
                  <c:v>15.9426</c:v>
                </c:pt>
                <c:pt idx="329">
                  <c:v>14.9258</c:v>
                </c:pt>
                <c:pt idx="330">
                  <c:v>14.342</c:v>
                </c:pt>
                <c:pt idx="331">
                  <c:v>13.8114</c:v>
                </c:pt>
                <c:pt idx="332">
                  <c:v>13.7156</c:v>
                </c:pt>
                <c:pt idx="333">
                  <c:v>13.9306</c:v>
                </c:pt>
                <c:pt idx="334">
                  <c:v>13.7018</c:v>
                </c:pt>
                <c:pt idx="335">
                  <c:v>13.516</c:v>
                </c:pt>
                <c:pt idx="336">
                  <c:v>13.7114</c:v>
                </c:pt>
                <c:pt idx="337">
                  <c:v>12.8072</c:v>
                </c:pt>
                <c:pt idx="338">
                  <c:v>14.2022</c:v>
                </c:pt>
                <c:pt idx="339">
                  <c:v>14.1282</c:v>
                </c:pt>
                <c:pt idx="340">
                  <c:v>15.4594</c:v>
                </c:pt>
                <c:pt idx="341">
                  <c:v>16.0534</c:v>
                </c:pt>
                <c:pt idx="342">
                  <c:v>14.429</c:v>
                </c:pt>
                <c:pt idx="343">
                  <c:v>14.935</c:v>
                </c:pt>
                <c:pt idx="344">
                  <c:v>14.3336</c:v>
                </c:pt>
                <c:pt idx="345">
                  <c:v>14.1846</c:v>
                </c:pt>
                <c:pt idx="346">
                  <c:v>14.1952</c:v>
                </c:pt>
                <c:pt idx="347">
                  <c:v>13.4194</c:v>
                </c:pt>
                <c:pt idx="348">
                  <c:v>13.546</c:v>
                </c:pt>
                <c:pt idx="349">
                  <c:v>13.7262</c:v>
                </c:pt>
                <c:pt idx="350">
                  <c:v>14.3286</c:v>
                </c:pt>
                <c:pt idx="351">
                  <c:v>13.6132</c:v>
                </c:pt>
                <c:pt idx="352">
                  <c:v>13.3716</c:v>
                </c:pt>
                <c:pt idx="353">
                  <c:v>13.6534</c:v>
                </c:pt>
                <c:pt idx="354">
                  <c:v>13.696</c:v>
                </c:pt>
                <c:pt idx="355">
                  <c:v>13.371</c:v>
                </c:pt>
                <c:pt idx="356">
                  <c:v>13.5164</c:v>
                </c:pt>
                <c:pt idx="357">
                  <c:v>13.2852</c:v>
                </c:pt>
                <c:pt idx="358">
                  <c:v>13.2528</c:v>
                </c:pt>
                <c:pt idx="359">
                  <c:v>13.5088</c:v>
                </c:pt>
                <c:pt idx="360">
                  <c:v>13.0622</c:v>
                </c:pt>
                <c:pt idx="361">
                  <c:v>13.2244</c:v>
                </c:pt>
                <c:pt idx="362">
                  <c:v>13.4986</c:v>
                </c:pt>
                <c:pt idx="363">
                  <c:v>13.0754</c:v>
                </c:pt>
                <c:pt idx="364">
                  <c:v>12.7294</c:v>
                </c:pt>
                <c:pt idx="365">
                  <c:v>12.7038</c:v>
                </c:pt>
                <c:pt idx="366">
                  <c:v>12.4334</c:v>
                </c:pt>
                <c:pt idx="367">
                  <c:v>12.4168</c:v>
                </c:pt>
                <c:pt idx="368">
                  <c:v>12.4622</c:v>
                </c:pt>
                <c:pt idx="369">
                  <c:v>12.364</c:v>
                </c:pt>
                <c:pt idx="370">
                  <c:v>12.3574</c:v>
                </c:pt>
                <c:pt idx="371">
                  <c:v>12.3212</c:v>
                </c:pt>
                <c:pt idx="372">
                  <c:v>12.2436</c:v>
                </c:pt>
                <c:pt idx="373">
                  <c:v>12.1456</c:v>
                </c:pt>
                <c:pt idx="374">
                  <c:v>11.918</c:v>
                </c:pt>
                <c:pt idx="375">
                  <c:v>12.2354</c:v>
                </c:pt>
                <c:pt idx="376">
                  <c:v>12.333</c:v>
                </c:pt>
                <c:pt idx="377">
                  <c:v>12.3394</c:v>
                </c:pt>
                <c:pt idx="378">
                  <c:v>12.4424</c:v>
                </c:pt>
                <c:pt idx="379">
                  <c:v>12.5648</c:v>
                </c:pt>
                <c:pt idx="380">
                  <c:v>12.573</c:v>
                </c:pt>
                <c:pt idx="381">
                  <c:v>12.6432</c:v>
                </c:pt>
                <c:pt idx="382">
                  <c:v>12.7548</c:v>
                </c:pt>
                <c:pt idx="383">
                  <c:v>12.7728</c:v>
                </c:pt>
                <c:pt idx="384">
                  <c:v>12.9398</c:v>
                </c:pt>
                <c:pt idx="385">
                  <c:v>12.87</c:v>
                </c:pt>
                <c:pt idx="386">
                  <c:v>12.863</c:v>
                </c:pt>
                <c:pt idx="387">
                  <c:v>13.1872</c:v>
                </c:pt>
                <c:pt idx="388">
                  <c:v>12.9988</c:v>
                </c:pt>
                <c:pt idx="389">
                  <c:v>13.3144</c:v>
                </c:pt>
                <c:pt idx="390">
                  <c:v>13.228</c:v>
                </c:pt>
                <c:pt idx="391">
                  <c:v>13.2626</c:v>
                </c:pt>
                <c:pt idx="392">
                  <c:v>13.53</c:v>
                </c:pt>
                <c:pt idx="393">
                  <c:v>13.2146</c:v>
                </c:pt>
                <c:pt idx="394">
                  <c:v>13.5854</c:v>
                </c:pt>
                <c:pt idx="395">
                  <c:v>13.9878</c:v>
                </c:pt>
                <c:pt idx="396">
                  <c:v>14.0062</c:v>
                </c:pt>
                <c:pt idx="397">
                  <c:v>15.0118</c:v>
                </c:pt>
                <c:pt idx="398">
                  <c:v>14.8496</c:v>
                </c:pt>
                <c:pt idx="399">
                  <c:v>14.2314</c:v>
                </c:pt>
                <c:pt idx="400">
                  <c:v>14.4126</c:v>
                </c:pt>
                <c:pt idx="401">
                  <c:v>13.6636</c:v>
                </c:pt>
                <c:pt idx="402">
                  <c:v>13.4174</c:v>
                </c:pt>
                <c:pt idx="403">
                  <c:v>13.3352</c:v>
                </c:pt>
                <c:pt idx="404">
                  <c:v>13.1632</c:v>
                </c:pt>
                <c:pt idx="405">
                  <c:v>13.0788</c:v>
                </c:pt>
                <c:pt idx="406">
                  <c:v>13.058</c:v>
                </c:pt>
                <c:pt idx="407">
                  <c:v>12.9964</c:v>
                </c:pt>
                <c:pt idx="408">
                  <c:v>12.9426</c:v>
                </c:pt>
                <c:pt idx="409">
                  <c:v>12.9902</c:v>
                </c:pt>
                <c:pt idx="410">
                  <c:v>12.916</c:v>
                </c:pt>
                <c:pt idx="411">
                  <c:v>12.6515</c:v>
                </c:pt>
                <c:pt idx="412">
                  <c:v>12.6946</c:v>
                </c:pt>
                <c:pt idx="413">
                  <c:v>12.3856</c:v>
                </c:pt>
                <c:pt idx="414">
                  <c:v>12.2616</c:v>
                </c:pt>
                <c:pt idx="415">
                  <c:v>12.21</c:v>
                </c:pt>
                <c:pt idx="416">
                  <c:v>12.301</c:v>
                </c:pt>
                <c:pt idx="417">
                  <c:v>12.2016</c:v>
                </c:pt>
                <c:pt idx="418">
                  <c:v>12.2586</c:v>
                </c:pt>
                <c:pt idx="419">
                  <c:v>12.3418</c:v>
                </c:pt>
                <c:pt idx="420">
                  <c:v>12.3635</c:v>
                </c:pt>
                <c:pt idx="421">
                  <c:v>12.4298</c:v>
                </c:pt>
                <c:pt idx="422">
                  <c:v>12.441</c:v>
                </c:pt>
                <c:pt idx="423">
                  <c:v>12.5492</c:v>
                </c:pt>
                <c:pt idx="424">
                  <c:v>12.6774</c:v>
                </c:pt>
                <c:pt idx="425">
                  <c:v>12.6534</c:v>
                </c:pt>
                <c:pt idx="426">
                  <c:v>12.7246</c:v>
                </c:pt>
                <c:pt idx="427">
                  <c:v>13.1002</c:v>
                </c:pt>
                <c:pt idx="428">
                  <c:v>13.0864</c:v>
                </c:pt>
                <c:pt idx="429">
                  <c:v>13.0614</c:v>
                </c:pt>
                <c:pt idx="430">
                  <c:v>13.1686</c:v>
                </c:pt>
                <c:pt idx="431">
                  <c:v>13.407</c:v>
                </c:pt>
                <c:pt idx="432">
                  <c:v>13.406</c:v>
                </c:pt>
                <c:pt idx="433">
                  <c:v>13.3998</c:v>
                </c:pt>
                <c:pt idx="434">
                  <c:v>13.2965</c:v>
                </c:pt>
                <c:pt idx="435">
                  <c:v>14.357</c:v>
                </c:pt>
                <c:pt idx="436">
                  <c:v>14.2614</c:v>
                </c:pt>
                <c:pt idx="437">
                  <c:v>13.648</c:v>
                </c:pt>
                <c:pt idx="438">
                  <c:v>14.2694</c:v>
                </c:pt>
                <c:pt idx="439">
                  <c:v>14.6562</c:v>
                </c:pt>
                <c:pt idx="440">
                  <c:v>14.868</c:v>
                </c:pt>
                <c:pt idx="441">
                  <c:v>14.2206</c:v>
                </c:pt>
                <c:pt idx="442">
                  <c:v>12.6164</c:v>
                </c:pt>
                <c:pt idx="443">
                  <c:v>12.7728</c:v>
                </c:pt>
                <c:pt idx="444">
                  <c:v>13.2528</c:v>
                </c:pt>
                <c:pt idx="445">
                  <c:v>13.5306</c:v>
                </c:pt>
                <c:pt idx="446">
                  <c:v>13.7884</c:v>
                </c:pt>
                <c:pt idx="447">
                  <c:v>14.3896</c:v>
                </c:pt>
                <c:pt idx="448">
                  <c:v>14.467</c:v>
                </c:pt>
                <c:pt idx="449">
                  <c:v>14.9772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3896"/>
        <c:axId val="2496856"/>
      </c:scatterChart>
      <c:valAx>
        <c:axId val="249389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2496856"/>
        <c:crosses val="autoZero"/>
        <c:crossBetween val="midCat"/>
      </c:valAx>
      <c:valAx>
        <c:axId val="2496856"/>
        <c:scaling>
          <c:orientation val="maxMin"/>
          <c:max val="17.0"/>
          <c:min val="1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389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Blad2!$B$1</c:f>
              <c:strCache>
                <c:ptCount val="1"/>
                <c:pt idx="0">
                  <c:v>M</c:v>
                </c:pt>
              </c:strCache>
            </c:strRef>
          </c:tx>
          <c:spPr>
            <a:ln w="47625">
              <a:noFill/>
            </a:ln>
          </c:spPr>
          <c:xVal>
            <c:numRef>
              <c:f>Blad2!$A$2:$A$657</c:f>
              <c:numCache>
                <c:formatCode>0.00000</c:formatCode>
                <c:ptCount val="656"/>
                <c:pt idx="0">
                  <c:v>2.45339377124E6</c:v>
                </c:pt>
                <c:pt idx="1">
                  <c:v>2.45345259637E6</c:v>
                </c:pt>
                <c:pt idx="2">
                  <c:v>2.45336773011E6</c:v>
                </c:pt>
                <c:pt idx="3">
                  <c:v>2.45419768668E6</c:v>
                </c:pt>
                <c:pt idx="4">
                  <c:v>2.45186882754E6</c:v>
                </c:pt>
                <c:pt idx="5">
                  <c:v>2.45187077431E6</c:v>
                </c:pt>
                <c:pt idx="6">
                  <c:v>2.45187476311E6</c:v>
                </c:pt>
                <c:pt idx="7">
                  <c:v>2.45187675734E6</c:v>
                </c:pt>
                <c:pt idx="8">
                  <c:v>2.45187875457E6</c:v>
                </c:pt>
                <c:pt idx="9">
                  <c:v>2.45188074473E6</c:v>
                </c:pt>
                <c:pt idx="10">
                  <c:v>2.45188183816E6</c:v>
                </c:pt>
                <c:pt idx="11">
                  <c:v>2.45188482131E6</c:v>
                </c:pt>
                <c:pt idx="12">
                  <c:v>2.45188583029E6</c:v>
                </c:pt>
                <c:pt idx="13">
                  <c:v>2.45188682134E6</c:v>
                </c:pt>
                <c:pt idx="14">
                  <c:v>2.45188781535E6</c:v>
                </c:pt>
                <c:pt idx="15">
                  <c:v>2.45188973591E6</c:v>
                </c:pt>
                <c:pt idx="16">
                  <c:v>2.45189975137E6</c:v>
                </c:pt>
                <c:pt idx="17">
                  <c:v>2.45190075626E6</c:v>
                </c:pt>
                <c:pt idx="18">
                  <c:v>2.45190274309E6</c:v>
                </c:pt>
                <c:pt idx="19">
                  <c:v>2.45190475991E6</c:v>
                </c:pt>
                <c:pt idx="20">
                  <c:v>2.45190574971E6</c:v>
                </c:pt>
                <c:pt idx="21">
                  <c:v>2.45190674323E6</c:v>
                </c:pt>
                <c:pt idx="22">
                  <c:v>2.45190775059E6</c:v>
                </c:pt>
                <c:pt idx="23">
                  <c:v>2.45190873559E6</c:v>
                </c:pt>
                <c:pt idx="24">
                  <c:v>2.45191371665E6</c:v>
                </c:pt>
                <c:pt idx="25">
                  <c:v>2.45191472613E6</c:v>
                </c:pt>
                <c:pt idx="26">
                  <c:v>2.45191572589E6</c:v>
                </c:pt>
                <c:pt idx="27">
                  <c:v>2.45191870301E6</c:v>
                </c:pt>
                <c:pt idx="28">
                  <c:v>2.45191975245E6</c:v>
                </c:pt>
                <c:pt idx="29">
                  <c:v>2.4519207115E6</c:v>
                </c:pt>
                <c:pt idx="30">
                  <c:v>2.45192171013E6</c:v>
                </c:pt>
                <c:pt idx="31">
                  <c:v>2.45192270946E6</c:v>
                </c:pt>
                <c:pt idx="32">
                  <c:v>2.45192469919E6</c:v>
                </c:pt>
                <c:pt idx="33">
                  <c:v>2.45192570231E6</c:v>
                </c:pt>
                <c:pt idx="34">
                  <c:v>2.4519266965E6</c:v>
                </c:pt>
                <c:pt idx="35">
                  <c:v>2.45192869832E6</c:v>
                </c:pt>
                <c:pt idx="36">
                  <c:v>2.45192969579E6</c:v>
                </c:pt>
                <c:pt idx="37">
                  <c:v>2.45193068957E6</c:v>
                </c:pt>
                <c:pt idx="38">
                  <c:v>2.4519316888E6</c:v>
                </c:pt>
                <c:pt idx="39">
                  <c:v>2.45193268664E6</c:v>
                </c:pt>
                <c:pt idx="40">
                  <c:v>2.45193368666E6</c:v>
                </c:pt>
                <c:pt idx="41">
                  <c:v>2.45193468096E6</c:v>
                </c:pt>
                <c:pt idx="42">
                  <c:v>2.45193561442E6</c:v>
                </c:pt>
                <c:pt idx="43">
                  <c:v>2.45193570505E6</c:v>
                </c:pt>
                <c:pt idx="44">
                  <c:v>2.45193765191E6</c:v>
                </c:pt>
                <c:pt idx="45">
                  <c:v>2.45193964097E6</c:v>
                </c:pt>
                <c:pt idx="46">
                  <c:v>2.4519406963E6</c:v>
                </c:pt>
                <c:pt idx="47">
                  <c:v>2.45194170383E6</c:v>
                </c:pt>
                <c:pt idx="48">
                  <c:v>2.45194567217E6</c:v>
                </c:pt>
                <c:pt idx="49">
                  <c:v>2.45194667503E6</c:v>
                </c:pt>
                <c:pt idx="50">
                  <c:v>2.45194861112E6</c:v>
                </c:pt>
                <c:pt idx="51">
                  <c:v>2.45194964886E6</c:v>
                </c:pt>
                <c:pt idx="52">
                  <c:v>2.45195263503E6</c:v>
                </c:pt>
                <c:pt idx="53">
                  <c:v>2.45195363759E6</c:v>
                </c:pt>
                <c:pt idx="54">
                  <c:v>2.45195464083E6</c:v>
                </c:pt>
                <c:pt idx="55">
                  <c:v>2.45195563492E6</c:v>
                </c:pt>
                <c:pt idx="56">
                  <c:v>2.45195861867E6</c:v>
                </c:pt>
                <c:pt idx="57">
                  <c:v>2.45196162238E6</c:v>
                </c:pt>
                <c:pt idx="58">
                  <c:v>2.45196360544E6</c:v>
                </c:pt>
                <c:pt idx="59">
                  <c:v>2.45196461994E6</c:v>
                </c:pt>
                <c:pt idx="60">
                  <c:v>2.45196561085E6</c:v>
                </c:pt>
                <c:pt idx="61">
                  <c:v>2.45196661505E6</c:v>
                </c:pt>
                <c:pt idx="62">
                  <c:v>2.4519676076E6</c:v>
                </c:pt>
                <c:pt idx="63">
                  <c:v>2.45198257734E6</c:v>
                </c:pt>
                <c:pt idx="64">
                  <c:v>2.45202648062E6</c:v>
                </c:pt>
                <c:pt idx="65">
                  <c:v>2.45203049549E6</c:v>
                </c:pt>
                <c:pt idx="66">
                  <c:v>2.45203347198E6</c:v>
                </c:pt>
                <c:pt idx="67">
                  <c:v>2.45205647575E6</c:v>
                </c:pt>
                <c:pt idx="68">
                  <c:v>2.45205947685E6</c:v>
                </c:pt>
                <c:pt idx="69">
                  <c:v>2.45206444632E6</c:v>
                </c:pt>
                <c:pt idx="70">
                  <c:v>2.45216888981E6</c:v>
                </c:pt>
                <c:pt idx="71">
                  <c:v>2.4521728856E6</c:v>
                </c:pt>
                <c:pt idx="72">
                  <c:v>2.4521838888E6</c:v>
                </c:pt>
                <c:pt idx="73">
                  <c:v>2.45218586847E6</c:v>
                </c:pt>
                <c:pt idx="74">
                  <c:v>2.4521928531E6</c:v>
                </c:pt>
                <c:pt idx="75">
                  <c:v>2.45219484957E6</c:v>
                </c:pt>
                <c:pt idx="76">
                  <c:v>2.45219885619E6</c:v>
                </c:pt>
                <c:pt idx="77">
                  <c:v>2.45220085947E6</c:v>
                </c:pt>
                <c:pt idx="78">
                  <c:v>2.45220284464E6</c:v>
                </c:pt>
                <c:pt idx="79">
                  <c:v>2.452206814E6</c:v>
                </c:pt>
                <c:pt idx="80">
                  <c:v>2.45221481199E6</c:v>
                </c:pt>
                <c:pt idx="81">
                  <c:v>2.45222183046E6</c:v>
                </c:pt>
                <c:pt idx="82">
                  <c:v>2.45222481641E6</c:v>
                </c:pt>
                <c:pt idx="83">
                  <c:v>2.4522267915E6</c:v>
                </c:pt>
                <c:pt idx="84">
                  <c:v>2.4522287838E6</c:v>
                </c:pt>
                <c:pt idx="85">
                  <c:v>2.45223077775E6</c:v>
                </c:pt>
                <c:pt idx="86">
                  <c:v>2.45223375324E6</c:v>
                </c:pt>
                <c:pt idx="87">
                  <c:v>2.45223678352E6</c:v>
                </c:pt>
                <c:pt idx="88">
                  <c:v>2.45223978655E6</c:v>
                </c:pt>
                <c:pt idx="89">
                  <c:v>2.45254585391E6</c:v>
                </c:pt>
                <c:pt idx="90">
                  <c:v>2.45254587171E6</c:v>
                </c:pt>
                <c:pt idx="91">
                  <c:v>2.45255285985E6</c:v>
                </c:pt>
                <c:pt idx="92">
                  <c:v>2.45255785728E6</c:v>
                </c:pt>
                <c:pt idx="93">
                  <c:v>2.45255987347E6</c:v>
                </c:pt>
                <c:pt idx="94">
                  <c:v>2.45256284826E6</c:v>
                </c:pt>
                <c:pt idx="95">
                  <c:v>2.45256485427E6</c:v>
                </c:pt>
                <c:pt idx="96">
                  <c:v>2.452621824E6</c:v>
                </c:pt>
                <c:pt idx="97">
                  <c:v>2.45262378511E6</c:v>
                </c:pt>
                <c:pt idx="98">
                  <c:v>2.45262577764E6</c:v>
                </c:pt>
                <c:pt idx="99">
                  <c:v>2.4526287547E6</c:v>
                </c:pt>
                <c:pt idx="100">
                  <c:v>2.45263279548E6</c:v>
                </c:pt>
                <c:pt idx="101">
                  <c:v>2.45263574339E6</c:v>
                </c:pt>
                <c:pt idx="102">
                  <c:v>2.45263775998E6</c:v>
                </c:pt>
                <c:pt idx="103">
                  <c:v>2.45263978736E6</c:v>
                </c:pt>
                <c:pt idx="104">
                  <c:v>2.45264271069E6</c:v>
                </c:pt>
                <c:pt idx="105">
                  <c:v>2.45264475573E6</c:v>
                </c:pt>
                <c:pt idx="106">
                  <c:v>2.45264673526E6</c:v>
                </c:pt>
                <c:pt idx="107">
                  <c:v>2.45264972491E6</c:v>
                </c:pt>
                <c:pt idx="108">
                  <c:v>2.45265574901E6</c:v>
                </c:pt>
                <c:pt idx="109">
                  <c:v>2.45265871392E6</c:v>
                </c:pt>
                <c:pt idx="110">
                  <c:v>2.45266070931E6</c:v>
                </c:pt>
                <c:pt idx="111">
                  <c:v>2.45266270632E6</c:v>
                </c:pt>
                <c:pt idx="112">
                  <c:v>2.45266469546E6</c:v>
                </c:pt>
                <c:pt idx="113">
                  <c:v>2.4526666953E6</c:v>
                </c:pt>
                <c:pt idx="114">
                  <c:v>2.45267069426E6</c:v>
                </c:pt>
                <c:pt idx="115">
                  <c:v>2.45267468281E6</c:v>
                </c:pt>
                <c:pt idx="116">
                  <c:v>2.45267666912E6</c:v>
                </c:pt>
                <c:pt idx="117">
                  <c:v>2.45267865456E6</c:v>
                </c:pt>
                <c:pt idx="118">
                  <c:v>2.45267978239E6</c:v>
                </c:pt>
                <c:pt idx="119">
                  <c:v>2.45268169728E6</c:v>
                </c:pt>
                <c:pt idx="120">
                  <c:v>2.45268368341E6</c:v>
                </c:pt>
                <c:pt idx="121">
                  <c:v>2.45268878161E6</c:v>
                </c:pt>
                <c:pt idx="122">
                  <c:v>2.45269469403E6</c:v>
                </c:pt>
                <c:pt idx="123">
                  <c:v>2.45269670912E6</c:v>
                </c:pt>
                <c:pt idx="124">
                  <c:v>2.4526986924E6</c:v>
                </c:pt>
                <c:pt idx="125">
                  <c:v>2.45270267472E6</c:v>
                </c:pt>
                <c:pt idx="126">
                  <c:v>2.45270465949E6</c:v>
                </c:pt>
                <c:pt idx="127">
                  <c:v>2.4527077319E6</c:v>
                </c:pt>
                <c:pt idx="128">
                  <c:v>2.45270965205E6</c:v>
                </c:pt>
                <c:pt idx="129">
                  <c:v>2.45271162147E6</c:v>
                </c:pt>
                <c:pt idx="130">
                  <c:v>2.45271362661E6</c:v>
                </c:pt>
                <c:pt idx="131">
                  <c:v>2.45271563864E6</c:v>
                </c:pt>
                <c:pt idx="132">
                  <c:v>2.4527195567E6</c:v>
                </c:pt>
                <c:pt idx="133">
                  <c:v>2.45272262443E6</c:v>
                </c:pt>
                <c:pt idx="134">
                  <c:v>2.45272462233E6</c:v>
                </c:pt>
                <c:pt idx="135">
                  <c:v>2.45272662063E6</c:v>
                </c:pt>
                <c:pt idx="136">
                  <c:v>2.45272861184E6</c:v>
                </c:pt>
                <c:pt idx="137">
                  <c:v>2.45273060773E6</c:v>
                </c:pt>
                <c:pt idx="138">
                  <c:v>2.45273365402E6</c:v>
                </c:pt>
                <c:pt idx="139">
                  <c:v>2.45273564971E6</c:v>
                </c:pt>
                <c:pt idx="140">
                  <c:v>2.45273763679E6</c:v>
                </c:pt>
                <c:pt idx="141">
                  <c:v>2.45273962925E6</c:v>
                </c:pt>
                <c:pt idx="142">
                  <c:v>2.45274159658E6</c:v>
                </c:pt>
                <c:pt idx="143">
                  <c:v>2.45274360408E6</c:v>
                </c:pt>
                <c:pt idx="144">
                  <c:v>2.45274561663E6</c:v>
                </c:pt>
                <c:pt idx="145">
                  <c:v>2.45275048494E6</c:v>
                </c:pt>
                <c:pt idx="146">
                  <c:v>2.45275161174E6</c:v>
                </c:pt>
                <c:pt idx="147">
                  <c:v>2.45275458194E6</c:v>
                </c:pt>
                <c:pt idx="148">
                  <c:v>2.45276059008E6</c:v>
                </c:pt>
                <c:pt idx="149">
                  <c:v>2.45276258332E6</c:v>
                </c:pt>
                <c:pt idx="150">
                  <c:v>2.45276456775E6</c:v>
                </c:pt>
                <c:pt idx="151">
                  <c:v>2.45277046301E6</c:v>
                </c:pt>
                <c:pt idx="152">
                  <c:v>2.45277546851E6</c:v>
                </c:pt>
                <c:pt idx="153">
                  <c:v>2.4527824963E6</c:v>
                </c:pt>
                <c:pt idx="154">
                  <c:v>2.45278450594E6</c:v>
                </c:pt>
                <c:pt idx="155">
                  <c:v>2.45278650407E6</c:v>
                </c:pt>
                <c:pt idx="156">
                  <c:v>2.4527895024E6</c:v>
                </c:pt>
                <c:pt idx="157">
                  <c:v>2.45279152688E6</c:v>
                </c:pt>
                <c:pt idx="158">
                  <c:v>2.45279748658E6</c:v>
                </c:pt>
                <c:pt idx="159">
                  <c:v>2.45280945413E6</c:v>
                </c:pt>
                <c:pt idx="160">
                  <c:v>2.45281147089E6</c:v>
                </c:pt>
                <c:pt idx="161">
                  <c:v>2.45289490651E6</c:v>
                </c:pt>
                <c:pt idx="162">
                  <c:v>2.45289989906E6</c:v>
                </c:pt>
                <c:pt idx="163">
                  <c:v>2.45290689879E6</c:v>
                </c:pt>
                <c:pt idx="164">
                  <c:v>2.45291189097E6</c:v>
                </c:pt>
                <c:pt idx="165">
                  <c:v>2.45291687672E6</c:v>
                </c:pt>
                <c:pt idx="166">
                  <c:v>2.45292188001E6</c:v>
                </c:pt>
                <c:pt idx="167">
                  <c:v>2.45292386864E6</c:v>
                </c:pt>
                <c:pt idx="168">
                  <c:v>2.45292783882E6</c:v>
                </c:pt>
                <c:pt idx="169">
                  <c:v>2.45293385876E6</c:v>
                </c:pt>
                <c:pt idx="170">
                  <c:v>2.4529468132E6</c:v>
                </c:pt>
                <c:pt idx="171">
                  <c:v>2.45294982386E6</c:v>
                </c:pt>
                <c:pt idx="172">
                  <c:v>2.45296082458E6</c:v>
                </c:pt>
                <c:pt idx="173">
                  <c:v>2.45296383619E6</c:v>
                </c:pt>
                <c:pt idx="174">
                  <c:v>2.45296779082E6</c:v>
                </c:pt>
                <c:pt idx="175">
                  <c:v>2.45297483366E6</c:v>
                </c:pt>
                <c:pt idx="176">
                  <c:v>2.45297683026E6</c:v>
                </c:pt>
                <c:pt idx="177">
                  <c:v>2.4529787971E6</c:v>
                </c:pt>
                <c:pt idx="178">
                  <c:v>2.45298177903E6</c:v>
                </c:pt>
                <c:pt idx="179">
                  <c:v>2.45298478314E6</c:v>
                </c:pt>
                <c:pt idx="180">
                  <c:v>2.45298777404E6</c:v>
                </c:pt>
                <c:pt idx="181">
                  <c:v>2.45299076592E6</c:v>
                </c:pt>
                <c:pt idx="182">
                  <c:v>2.45299675016E6</c:v>
                </c:pt>
                <c:pt idx="183">
                  <c:v>2.45300177285E6</c:v>
                </c:pt>
                <c:pt idx="184">
                  <c:v>2.45300672825E6</c:v>
                </c:pt>
                <c:pt idx="185">
                  <c:v>2.45300874443E6</c:v>
                </c:pt>
                <c:pt idx="186">
                  <c:v>2.45301075182E6</c:v>
                </c:pt>
                <c:pt idx="187">
                  <c:v>2.45301370029E6</c:v>
                </c:pt>
                <c:pt idx="188">
                  <c:v>2.4530167488E6</c:v>
                </c:pt>
                <c:pt idx="189">
                  <c:v>2.4530187512E6</c:v>
                </c:pt>
                <c:pt idx="190">
                  <c:v>2.45302372582E6</c:v>
                </c:pt>
                <c:pt idx="191">
                  <c:v>2.45302783184E6</c:v>
                </c:pt>
                <c:pt idx="192">
                  <c:v>2.45303066209E6</c:v>
                </c:pt>
                <c:pt idx="193">
                  <c:v>2.45303271069E6</c:v>
                </c:pt>
                <c:pt idx="194">
                  <c:v>2.45303472939E6</c:v>
                </c:pt>
                <c:pt idx="195">
                  <c:v>2.45303680115E6</c:v>
                </c:pt>
                <c:pt idx="196">
                  <c:v>2.45304367523E6</c:v>
                </c:pt>
                <c:pt idx="197">
                  <c:v>2.45304868342E6</c:v>
                </c:pt>
                <c:pt idx="198">
                  <c:v>2.45305164277E6</c:v>
                </c:pt>
                <c:pt idx="199">
                  <c:v>2.45305370276E6</c:v>
                </c:pt>
                <c:pt idx="200">
                  <c:v>2.45305577125E6</c:v>
                </c:pt>
                <c:pt idx="201">
                  <c:v>2.45305859199E6</c:v>
                </c:pt>
                <c:pt idx="202">
                  <c:v>2.45306065696E6</c:v>
                </c:pt>
                <c:pt idx="203">
                  <c:v>2.45306477404E6</c:v>
                </c:pt>
                <c:pt idx="204">
                  <c:v>2.45306773108E6</c:v>
                </c:pt>
                <c:pt idx="205">
                  <c:v>2.45306973469E6</c:v>
                </c:pt>
                <c:pt idx="206">
                  <c:v>2.4530746406E6</c:v>
                </c:pt>
                <c:pt idx="207">
                  <c:v>2.45307667058E6</c:v>
                </c:pt>
                <c:pt idx="208">
                  <c:v>2.45307866925E6</c:v>
                </c:pt>
                <c:pt idx="209">
                  <c:v>2.45308271679E6</c:v>
                </c:pt>
                <c:pt idx="210">
                  <c:v>2.45308870957E6</c:v>
                </c:pt>
                <c:pt idx="211">
                  <c:v>2.45309270018E6</c:v>
                </c:pt>
                <c:pt idx="212">
                  <c:v>2.45309668644E6</c:v>
                </c:pt>
                <c:pt idx="213">
                  <c:v>2.45309868897E6</c:v>
                </c:pt>
                <c:pt idx="214">
                  <c:v>2.45310154275E6</c:v>
                </c:pt>
                <c:pt idx="215">
                  <c:v>2.45310354931E6</c:v>
                </c:pt>
                <c:pt idx="216">
                  <c:v>2.45310555436E6</c:v>
                </c:pt>
                <c:pt idx="217">
                  <c:v>2.45310756223E6</c:v>
                </c:pt>
                <c:pt idx="218">
                  <c:v>2.45310957052E6</c:v>
                </c:pt>
                <c:pt idx="219">
                  <c:v>2.45311156784E6</c:v>
                </c:pt>
                <c:pt idx="220">
                  <c:v>2.45311358481E6</c:v>
                </c:pt>
                <c:pt idx="221">
                  <c:v>2.45311559044E6</c:v>
                </c:pt>
                <c:pt idx="222">
                  <c:v>2.4531214814E6</c:v>
                </c:pt>
                <c:pt idx="223">
                  <c:v>2.45312351113E6</c:v>
                </c:pt>
                <c:pt idx="224">
                  <c:v>2.45312554521E6</c:v>
                </c:pt>
                <c:pt idx="225">
                  <c:v>2.45312757993E6</c:v>
                </c:pt>
                <c:pt idx="226">
                  <c:v>2.45312959802E6</c:v>
                </c:pt>
                <c:pt idx="227">
                  <c:v>2.45313159494E6</c:v>
                </c:pt>
                <c:pt idx="228">
                  <c:v>2.4531335991E6</c:v>
                </c:pt>
                <c:pt idx="229">
                  <c:v>2.45314254748E6</c:v>
                </c:pt>
                <c:pt idx="230">
                  <c:v>2.45314652879E6</c:v>
                </c:pt>
                <c:pt idx="231">
                  <c:v>2.45315646938E6</c:v>
                </c:pt>
                <c:pt idx="232">
                  <c:v>2.45315951834E6</c:v>
                </c:pt>
                <c:pt idx="233">
                  <c:v>2.45316347928E6</c:v>
                </c:pt>
                <c:pt idx="234">
                  <c:v>2.45316946987E6</c:v>
                </c:pt>
                <c:pt idx="235">
                  <c:v>2.45317744871E6</c:v>
                </c:pt>
                <c:pt idx="236">
                  <c:v>2.45318445473E6</c:v>
                </c:pt>
                <c:pt idx="237">
                  <c:v>2.45329687893E6</c:v>
                </c:pt>
                <c:pt idx="238">
                  <c:v>2.45336275629E6</c:v>
                </c:pt>
                <c:pt idx="239">
                  <c:v>2.45338374486E6</c:v>
                </c:pt>
                <c:pt idx="240">
                  <c:v>2.45338867989E6</c:v>
                </c:pt>
                <c:pt idx="241">
                  <c:v>2.45339666142E6</c:v>
                </c:pt>
                <c:pt idx="242">
                  <c:v>2.45340073789E6</c:v>
                </c:pt>
                <c:pt idx="243">
                  <c:v>2.45340780506E6</c:v>
                </c:pt>
                <c:pt idx="244">
                  <c:v>2.45341061871E6</c:v>
                </c:pt>
                <c:pt idx="245">
                  <c:v>2.45341267319E6</c:v>
                </c:pt>
                <c:pt idx="246">
                  <c:v>2.45341467367E6</c:v>
                </c:pt>
                <c:pt idx="247">
                  <c:v>2.45341667405E6</c:v>
                </c:pt>
                <c:pt idx="248">
                  <c:v>2.45342267372E6</c:v>
                </c:pt>
                <c:pt idx="249">
                  <c:v>2.45343069472E6</c:v>
                </c:pt>
                <c:pt idx="250">
                  <c:v>2.45343855993E6</c:v>
                </c:pt>
                <c:pt idx="251">
                  <c:v>2.45344066729E6</c:v>
                </c:pt>
                <c:pt idx="252">
                  <c:v>2.45344370304E6</c:v>
                </c:pt>
                <c:pt idx="253">
                  <c:v>2.45345864726E6</c:v>
                </c:pt>
                <c:pt idx="254">
                  <c:v>2.45346065036E6</c:v>
                </c:pt>
                <c:pt idx="255">
                  <c:v>2.4534626574E6</c:v>
                </c:pt>
                <c:pt idx="256">
                  <c:v>2.4534655715E6</c:v>
                </c:pt>
                <c:pt idx="257">
                  <c:v>2.4534706055E6</c:v>
                </c:pt>
                <c:pt idx="258">
                  <c:v>2.45347260146E6</c:v>
                </c:pt>
                <c:pt idx="259">
                  <c:v>2.45347462577E6</c:v>
                </c:pt>
                <c:pt idx="260">
                  <c:v>2.45347956771E6</c:v>
                </c:pt>
                <c:pt idx="261">
                  <c:v>2.45348157395E6</c:v>
                </c:pt>
                <c:pt idx="262">
                  <c:v>2.45348359175E6</c:v>
                </c:pt>
                <c:pt idx="263">
                  <c:v>2.45349261743E6</c:v>
                </c:pt>
                <c:pt idx="264">
                  <c:v>2.45349746365E6</c:v>
                </c:pt>
                <c:pt idx="265">
                  <c:v>2.4535004739E6</c:v>
                </c:pt>
                <c:pt idx="266">
                  <c:v>2.45350454774E6</c:v>
                </c:pt>
                <c:pt idx="267">
                  <c:v>2.45351249503E6</c:v>
                </c:pt>
                <c:pt idx="268">
                  <c:v>2.45352550358E6</c:v>
                </c:pt>
                <c:pt idx="269">
                  <c:v>2.45352847739E6</c:v>
                </c:pt>
                <c:pt idx="270">
                  <c:v>2.45354745031E6</c:v>
                </c:pt>
                <c:pt idx="271">
                  <c:v>2.45362190664E6</c:v>
                </c:pt>
                <c:pt idx="272">
                  <c:v>2.45362890458E6</c:v>
                </c:pt>
                <c:pt idx="273">
                  <c:v>2.45364089578E6</c:v>
                </c:pt>
                <c:pt idx="274">
                  <c:v>2.45364688938E6</c:v>
                </c:pt>
                <c:pt idx="275">
                  <c:v>2.45365188154E6</c:v>
                </c:pt>
                <c:pt idx="276">
                  <c:v>2.45365587132E6</c:v>
                </c:pt>
                <c:pt idx="277">
                  <c:v>2.45365985791E6</c:v>
                </c:pt>
                <c:pt idx="278">
                  <c:v>2.45366887274E6</c:v>
                </c:pt>
                <c:pt idx="279">
                  <c:v>2.45367283998E6</c:v>
                </c:pt>
                <c:pt idx="280">
                  <c:v>2.45370179399E6</c:v>
                </c:pt>
                <c:pt idx="281">
                  <c:v>2.45370578637E6</c:v>
                </c:pt>
                <c:pt idx="282">
                  <c:v>2.45370884543E6</c:v>
                </c:pt>
                <c:pt idx="283">
                  <c:v>2.45371281681E6</c:v>
                </c:pt>
                <c:pt idx="284">
                  <c:v>2.45371579056E6</c:v>
                </c:pt>
                <c:pt idx="285">
                  <c:v>2.45371877773E6</c:v>
                </c:pt>
                <c:pt idx="286">
                  <c:v>2.45372176589E6</c:v>
                </c:pt>
                <c:pt idx="287">
                  <c:v>2.45372774746E6</c:v>
                </c:pt>
                <c:pt idx="288">
                  <c:v>2.45373175658E6</c:v>
                </c:pt>
                <c:pt idx="289">
                  <c:v>2.45374578929E6</c:v>
                </c:pt>
                <c:pt idx="290">
                  <c:v>2.45374869682E6</c:v>
                </c:pt>
                <c:pt idx="291">
                  <c:v>2.45375580072E6</c:v>
                </c:pt>
                <c:pt idx="292">
                  <c:v>2.45375866708E6</c:v>
                </c:pt>
                <c:pt idx="293">
                  <c:v>2.45376074916E6</c:v>
                </c:pt>
                <c:pt idx="294">
                  <c:v>2.4537686476E6</c:v>
                </c:pt>
                <c:pt idx="295">
                  <c:v>2.45377363195E6</c:v>
                </c:pt>
                <c:pt idx="296">
                  <c:v>2.45377566735E6</c:v>
                </c:pt>
                <c:pt idx="297">
                  <c:v>2.45378763627E6</c:v>
                </c:pt>
                <c:pt idx="298">
                  <c:v>2.45379178438E6</c:v>
                </c:pt>
                <c:pt idx="299">
                  <c:v>2.45379374448E6</c:v>
                </c:pt>
                <c:pt idx="300">
                  <c:v>2.4537986627E6</c:v>
                </c:pt>
                <c:pt idx="301">
                  <c:v>2.45380065296E6</c:v>
                </c:pt>
                <c:pt idx="302">
                  <c:v>2.45381253719E6</c:v>
                </c:pt>
                <c:pt idx="303">
                  <c:v>2.45381456631E6</c:v>
                </c:pt>
                <c:pt idx="304">
                  <c:v>2.45382270349E6</c:v>
                </c:pt>
                <c:pt idx="305">
                  <c:v>2.45382756151E6</c:v>
                </c:pt>
                <c:pt idx="306">
                  <c:v>2.45383158805E6</c:v>
                </c:pt>
                <c:pt idx="307">
                  <c:v>2.45383764623E6</c:v>
                </c:pt>
                <c:pt idx="308">
                  <c:v>2.45384748731E6</c:v>
                </c:pt>
                <c:pt idx="309">
                  <c:v>2.45384956552E6</c:v>
                </c:pt>
                <c:pt idx="310">
                  <c:v>2.45385157151E6</c:v>
                </c:pt>
                <c:pt idx="311">
                  <c:v>2.4538535816E6</c:v>
                </c:pt>
                <c:pt idx="312">
                  <c:v>2.45386056734E6</c:v>
                </c:pt>
                <c:pt idx="313">
                  <c:v>2.45386255536E6</c:v>
                </c:pt>
                <c:pt idx="314">
                  <c:v>2.45386753668E6</c:v>
                </c:pt>
                <c:pt idx="315">
                  <c:v>2.45386954445E6</c:v>
                </c:pt>
                <c:pt idx="316">
                  <c:v>2.45388248765E6</c:v>
                </c:pt>
                <c:pt idx="317">
                  <c:v>2.45389052136E6</c:v>
                </c:pt>
                <c:pt idx="318">
                  <c:v>2.45389748539E6</c:v>
                </c:pt>
                <c:pt idx="319">
                  <c:v>2.45390047143E6</c:v>
                </c:pt>
                <c:pt idx="320">
                  <c:v>2.45390346297E6</c:v>
                </c:pt>
                <c:pt idx="321">
                  <c:v>2.45390845857E6</c:v>
                </c:pt>
                <c:pt idx="322">
                  <c:v>2.45409076282E6</c:v>
                </c:pt>
                <c:pt idx="323">
                  <c:v>2.45410571906E6</c:v>
                </c:pt>
                <c:pt idx="324">
                  <c:v>2.45410775759E6</c:v>
                </c:pt>
                <c:pt idx="325">
                  <c:v>2.45412766161E6</c:v>
                </c:pt>
                <c:pt idx="326">
                  <c:v>2.45412969847E6</c:v>
                </c:pt>
                <c:pt idx="327">
                  <c:v>2.45413376266E6</c:v>
                </c:pt>
                <c:pt idx="328">
                  <c:v>2.45413778237E6</c:v>
                </c:pt>
                <c:pt idx="329">
                  <c:v>2.45414261889E6</c:v>
                </c:pt>
                <c:pt idx="330">
                  <c:v>2.45414980042E6</c:v>
                </c:pt>
                <c:pt idx="331">
                  <c:v>2.45415258962E6</c:v>
                </c:pt>
                <c:pt idx="332">
                  <c:v>2.45416068415E6</c:v>
                </c:pt>
                <c:pt idx="333">
                  <c:v>2.45416471422E6</c:v>
                </c:pt>
                <c:pt idx="334">
                  <c:v>2.45417269587E6</c:v>
                </c:pt>
                <c:pt idx="335">
                  <c:v>2.45417470806E6</c:v>
                </c:pt>
                <c:pt idx="336">
                  <c:v>2.45418059985E6</c:v>
                </c:pt>
                <c:pt idx="337">
                  <c:v>2.45418263245E6</c:v>
                </c:pt>
                <c:pt idx="338">
                  <c:v>2.45418462802E6</c:v>
                </c:pt>
                <c:pt idx="339">
                  <c:v>2.45418862816E6</c:v>
                </c:pt>
                <c:pt idx="340">
                  <c:v>2.45419065308E6</c:v>
                </c:pt>
                <c:pt idx="341">
                  <c:v>2.45419265567E6</c:v>
                </c:pt>
                <c:pt idx="342">
                  <c:v>2.45419469227E6</c:v>
                </c:pt>
                <c:pt idx="343">
                  <c:v>2.45419768668E6</c:v>
                </c:pt>
                <c:pt idx="344">
                  <c:v>2.45420361142E6</c:v>
                </c:pt>
                <c:pt idx="345">
                  <c:v>2.45420562067E6</c:v>
                </c:pt>
                <c:pt idx="346">
                  <c:v>2.4542136357E6</c:v>
                </c:pt>
                <c:pt idx="347">
                  <c:v>2.45422854123E6</c:v>
                </c:pt>
                <c:pt idx="348">
                  <c:v>2.45423054398E6</c:v>
                </c:pt>
                <c:pt idx="349">
                  <c:v>2.4542325538E6</c:v>
                </c:pt>
                <c:pt idx="350">
                  <c:v>2.45423454971E6</c:v>
                </c:pt>
                <c:pt idx="351">
                  <c:v>2.45424652128E6</c:v>
                </c:pt>
                <c:pt idx="352">
                  <c:v>2.45425345889E6</c:v>
                </c:pt>
                <c:pt idx="353">
                  <c:v>2.45425650027E6</c:v>
                </c:pt>
                <c:pt idx="354">
                  <c:v>2.45425850745E6</c:v>
                </c:pt>
                <c:pt idx="355">
                  <c:v>2.45426948632E6</c:v>
                </c:pt>
                <c:pt idx="356">
                  <c:v>2.45427445005E6</c:v>
                </c:pt>
                <c:pt idx="357">
                  <c:v>2.45434990821E6</c:v>
                </c:pt>
                <c:pt idx="358">
                  <c:v>2.45435790157E6</c:v>
                </c:pt>
                <c:pt idx="359">
                  <c:v>2.45436190225E6</c:v>
                </c:pt>
                <c:pt idx="360">
                  <c:v>2.454366889E6</c:v>
                </c:pt>
                <c:pt idx="361">
                  <c:v>2.45437588778E6</c:v>
                </c:pt>
                <c:pt idx="362">
                  <c:v>2.45437987634E6</c:v>
                </c:pt>
                <c:pt idx="363">
                  <c:v>2.45438386579E6</c:v>
                </c:pt>
                <c:pt idx="364">
                  <c:v>2.4543878563E6</c:v>
                </c:pt>
                <c:pt idx="365">
                  <c:v>2.4544038629E6</c:v>
                </c:pt>
                <c:pt idx="366">
                  <c:v>2.45440882024E6</c:v>
                </c:pt>
                <c:pt idx="367">
                  <c:v>2.45441285513E6</c:v>
                </c:pt>
                <c:pt idx="368">
                  <c:v>2.45442186422E6</c:v>
                </c:pt>
                <c:pt idx="369">
                  <c:v>2.45442982551E6</c:v>
                </c:pt>
                <c:pt idx="370">
                  <c:v>2.45443284764E6</c:v>
                </c:pt>
                <c:pt idx="371">
                  <c:v>2.45443583766E6</c:v>
                </c:pt>
                <c:pt idx="372">
                  <c:v>2.45443881852E6</c:v>
                </c:pt>
                <c:pt idx="373">
                  <c:v>2.45444181586E6</c:v>
                </c:pt>
                <c:pt idx="374">
                  <c:v>2.45445376859E6</c:v>
                </c:pt>
                <c:pt idx="375">
                  <c:v>2.45445974843E6</c:v>
                </c:pt>
                <c:pt idx="376">
                  <c:v>2.45446273684E6</c:v>
                </c:pt>
                <c:pt idx="377">
                  <c:v>2.45446482592E6</c:v>
                </c:pt>
                <c:pt idx="378">
                  <c:v>2.45447380558E6</c:v>
                </c:pt>
                <c:pt idx="379">
                  <c:v>2.45447771939E6</c:v>
                </c:pt>
                <c:pt idx="380">
                  <c:v>2.45447982176E6</c:v>
                </c:pt>
                <c:pt idx="381">
                  <c:v>2.45448776193E6</c:v>
                </c:pt>
                <c:pt idx="382">
                  <c:v>2.4544906686E6</c:v>
                </c:pt>
                <c:pt idx="383">
                  <c:v>2.45449270924E6</c:v>
                </c:pt>
                <c:pt idx="384">
                  <c:v>2.45449472857E6</c:v>
                </c:pt>
                <c:pt idx="385">
                  <c:v>2.45449784333E6</c:v>
                </c:pt>
                <c:pt idx="386">
                  <c:v>2.45450064793E6</c:v>
                </c:pt>
                <c:pt idx="387">
                  <c:v>2.45450562828E6</c:v>
                </c:pt>
                <c:pt idx="388">
                  <c:v>2.45450768483E6</c:v>
                </c:pt>
                <c:pt idx="389">
                  <c:v>2.45451261026E6</c:v>
                </c:pt>
                <c:pt idx="390">
                  <c:v>2.45451859302E6</c:v>
                </c:pt>
                <c:pt idx="391">
                  <c:v>2.45452063122E6</c:v>
                </c:pt>
                <c:pt idx="392">
                  <c:v>2.45452263416E6</c:v>
                </c:pt>
                <c:pt idx="393">
                  <c:v>2.45452465343E6</c:v>
                </c:pt>
                <c:pt idx="394">
                  <c:v>2.45452667075E6</c:v>
                </c:pt>
                <c:pt idx="395">
                  <c:v>2.45453160947E6</c:v>
                </c:pt>
                <c:pt idx="396">
                  <c:v>2.45453457664E6</c:v>
                </c:pt>
                <c:pt idx="397">
                  <c:v>2.45453675489E6</c:v>
                </c:pt>
                <c:pt idx="398">
                  <c:v>2.4545436105E6</c:v>
                </c:pt>
                <c:pt idx="399">
                  <c:v>2.45454764295E6</c:v>
                </c:pt>
                <c:pt idx="400">
                  <c:v>2.45455264024E6</c:v>
                </c:pt>
                <c:pt idx="401">
                  <c:v>2.45455467919E6</c:v>
                </c:pt>
                <c:pt idx="402">
                  <c:v>2.45455953945E6</c:v>
                </c:pt>
                <c:pt idx="403">
                  <c:v>2.45456160002E6</c:v>
                </c:pt>
                <c:pt idx="404">
                  <c:v>2.4545636184E6</c:v>
                </c:pt>
                <c:pt idx="405">
                  <c:v>2.45456563121E6</c:v>
                </c:pt>
                <c:pt idx="406">
                  <c:v>2.45456764492E6</c:v>
                </c:pt>
                <c:pt idx="407">
                  <c:v>2.45456964236E6</c:v>
                </c:pt>
                <c:pt idx="408">
                  <c:v>2.45457163655E6</c:v>
                </c:pt>
                <c:pt idx="409">
                  <c:v>2.4545736587E6</c:v>
                </c:pt>
                <c:pt idx="410">
                  <c:v>2.45457651627E6</c:v>
                </c:pt>
                <c:pt idx="411">
                  <c:v>2.45458051657E6</c:v>
                </c:pt>
                <c:pt idx="412">
                  <c:v>2.45458357461E6</c:v>
                </c:pt>
                <c:pt idx="413">
                  <c:v>2.45458660405E6</c:v>
                </c:pt>
                <c:pt idx="414">
                  <c:v>2.45458954592E6</c:v>
                </c:pt>
                <c:pt idx="415">
                  <c:v>2.45459159199E6</c:v>
                </c:pt>
                <c:pt idx="416">
                  <c:v>2.45459359482E6</c:v>
                </c:pt>
                <c:pt idx="417">
                  <c:v>2.45459556373E6</c:v>
                </c:pt>
                <c:pt idx="418">
                  <c:v>2.45459755379E6</c:v>
                </c:pt>
                <c:pt idx="419">
                  <c:v>2.45460052869E6</c:v>
                </c:pt>
                <c:pt idx="420">
                  <c:v>2.45460256543E6</c:v>
                </c:pt>
                <c:pt idx="421">
                  <c:v>2.45460949984E6</c:v>
                </c:pt>
                <c:pt idx="422">
                  <c:v>2.45461649593E6</c:v>
                </c:pt>
                <c:pt idx="423">
                  <c:v>2.45462048261E6</c:v>
                </c:pt>
                <c:pt idx="424">
                  <c:v>2.45462347861E6</c:v>
                </c:pt>
                <c:pt idx="425">
                  <c:v>2.45462647688E6</c:v>
                </c:pt>
                <c:pt idx="426">
                  <c:v>2.45463149502E6</c:v>
                </c:pt>
                <c:pt idx="427">
                  <c:v>2.45463945386E6</c:v>
                </c:pt>
                <c:pt idx="428">
                  <c:v>2.45464345358E6</c:v>
                </c:pt>
                <c:pt idx="429">
                  <c:v>2.45464645258E6</c:v>
                </c:pt>
                <c:pt idx="430">
                  <c:v>2.45472090884E6</c:v>
                </c:pt>
                <c:pt idx="431">
                  <c:v>2.45472590086E6</c:v>
                </c:pt>
                <c:pt idx="432">
                  <c:v>2.45473089757E6</c:v>
                </c:pt>
                <c:pt idx="433">
                  <c:v>2.4547478732E6</c:v>
                </c:pt>
                <c:pt idx="434">
                  <c:v>2.45475587064E6</c:v>
                </c:pt>
                <c:pt idx="435">
                  <c:v>2.45475986175E6</c:v>
                </c:pt>
                <c:pt idx="436">
                  <c:v>2.45476385188E6</c:v>
                </c:pt>
                <c:pt idx="437">
                  <c:v>2.45476784611E6</c:v>
                </c:pt>
                <c:pt idx="438">
                  <c:v>2.45477183433E6</c:v>
                </c:pt>
                <c:pt idx="439">
                  <c:v>2.45477581926E6</c:v>
                </c:pt>
                <c:pt idx="440">
                  <c:v>2.45477884637E6</c:v>
                </c:pt>
                <c:pt idx="441">
                  <c:v>2.45478286149E6</c:v>
                </c:pt>
                <c:pt idx="442">
                  <c:v>2.45478684406E6</c:v>
                </c:pt>
                <c:pt idx="443">
                  <c:v>2.45479380105E6</c:v>
                </c:pt>
                <c:pt idx="444">
                  <c:v>2.45480083942E6</c:v>
                </c:pt>
                <c:pt idx="445">
                  <c:v>2.45480477493E6</c:v>
                </c:pt>
                <c:pt idx="446">
                  <c:v>2.45480779988E6</c:v>
                </c:pt>
                <c:pt idx="447">
                  <c:v>2.45481080051E6</c:v>
                </c:pt>
                <c:pt idx="448">
                  <c:v>2.45481380788E6</c:v>
                </c:pt>
                <c:pt idx="449">
                  <c:v>2.45481677242E6</c:v>
                </c:pt>
                <c:pt idx="450">
                  <c:v>2.45482073347E6</c:v>
                </c:pt>
                <c:pt idx="451">
                  <c:v>2.4548237534E6</c:v>
                </c:pt>
                <c:pt idx="452">
                  <c:v>2.45482676422E6</c:v>
                </c:pt>
                <c:pt idx="453">
                  <c:v>2.45482974197E6</c:v>
                </c:pt>
                <c:pt idx="454">
                  <c:v>2.45483871103E6</c:v>
                </c:pt>
                <c:pt idx="455">
                  <c:v>2.45484370163E6</c:v>
                </c:pt>
                <c:pt idx="456">
                  <c:v>2.45484673951E6</c:v>
                </c:pt>
                <c:pt idx="457">
                  <c:v>2.45484967558E6</c:v>
                </c:pt>
                <c:pt idx="458">
                  <c:v>2.45485771486E6</c:v>
                </c:pt>
                <c:pt idx="459">
                  <c:v>2.45486166731E6</c:v>
                </c:pt>
                <c:pt idx="460">
                  <c:v>2.45486765157E6</c:v>
                </c:pt>
                <c:pt idx="461">
                  <c:v>2.45221283301E6</c:v>
                </c:pt>
                <c:pt idx="462">
                  <c:v>2.4526287547E6</c:v>
                </c:pt>
                <c:pt idx="463">
                  <c:v>2.45263574339E6</c:v>
                </c:pt>
                <c:pt idx="464">
                  <c:v>2.45268568952E6</c:v>
                </c:pt>
                <c:pt idx="465">
                  <c:v>2.45271969086E6</c:v>
                </c:pt>
                <c:pt idx="466">
                  <c:v>2.45295482244E6</c:v>
                </c:pt>
                <c:pt idx="467">
                  <c:v>2.45299477409E6</c:v>
                </c:pt>
                <c:pt idx="468">
                  <c:v>2.45344971076E6</c:v>
                </c:pt>
                <c:pt idx="469">
                  <c:v>2.4533728066E6</c:v>
                </c:pt>
                <c:pt idx="470">
                  <c:v>2.4519965152E6</c:v>
                </c:pt>
                <c:pt idx="471">
                  <c:v>2.45199851475E6</c:v>
                </c:pt>
                <c:pt idx="472">
                  <c:v>2.4520784471E6</c:v>
                </c:pt>
                <c:pt idx="473">
                  <c:v>2.4518727629E6</c:v>
                </c:pt>
                <c:pt idx="474">
                  <c:v>2.45195063776E6</c:v>
                </c:pt>
                <c:pt idx="475">
                  <c:v>2.45197758913E6</c:v>
                </c:pt>
                <c:pt idx="476">
                  <c:v>2.45197957399E6</c:v>
                </c:pt>
                <c:pt idx="477">
                  <c:v>2.45198456911E6</c:v>
                </c:pt>
                <c:pt idx="478">
                  <c:v>2.4519855708E6</c:v>
                </c:pt>
                <c:pt idx="479">
                  <c:v>2.45199451523E6</c:v>
                </c:pt>
                <c:pt idx="480">
                  <c:v>2.45199851475E6</c:v>
                </c:pt>
                <c:pt idx="481">
                  <c:v>2.4520784471E6</c:v>
                </c:pt>
                <c:pt idx="482">
                  <c:v>2.45216690556E6</c:v>
                </c:pt>
                <c:pt idx="483">
                  <c:v>2.45218886077E6</c:v>
                </c:pt>
                <c:pt idx="484">
                  <c:v>2.45219085611E6</c:v>
                </c:pt>
                <c:pt idx="485">
                  <c:v>2.45219687913E6</c:v>
                </c:pt>
                <c:pt idx="486">
                  <c:v>2.45221281989E6</c:v>
                </c:pt>
                <c:pt idx="487">
                  <c:v>2.45223485849E6</c:v>
                </c:pt>
                <c:pt idx="488">
                  <c:v>2.4522417639E6</c:v>
                </c:pt>
                <c:pt idx="489">
                  <c:v>2.45224375476E6</c:v>
                </c:pt>
                <c:pt idx="490">
                  <c:v>2.45252690912E6</c:v>
                </c:pt>
                <c:pt idx="491">
                  <c:v>2.45266576162E6</c:v>
                </c:pt>
                <c:pt idx="492">
                  <c:v>2.4526926897E6</c:v>
                </c:pt>
                <c:pt idx="493">
                  <c:v>2.45272070202E6</c:v>
                </c:pt>
                <c:pt idx="494">
                  <c:v>2.4527565813E6</c:v>
                </c:pt>
                <c:pt idx="495">
                  <c:v>2.45279449182E6</c:v>
                </c:pt>
                <c:pt idx="496">
                  <c:v>2.45280445615E6</c:v>
                </c:pt>
                <c:pt idx="497">
                  <c:v>2.45294082544E6</c:v>
                </c:pt>
                <c:pt idx="498">
                  <c:v>2.4530806829E6</c:v>
                </c:pt>
                <c:pt idx="499">
                  <c:v>2.45308670606E6</c:v>
                </c:pt>
                <c:pt idx="500">
                  <c:v>2.45309072287E6</c:v>
                </c:pt>
                <c:pt idx="501">
                  <c:v>2.45311653E6</c:v>
                </c:pt>
                <c:pt idx="502">
                  <c:v>2.45315246461E6</c:v>
                </c:pt>
                <c:pt idx="503">
                  <c:v>2.45316549664E6</c:v>
                </c:pt>
                <c:pt idx="504">
                  <c:v>2.45335677927E6</c:v>
                </c:pt>
                <c:pt idx="505">
                  <c:v>2.45336674638E6</c:v>
                </c:pt>
                <c:pt idx="506">
                  <c:v>2.45338285417E6</c:v>
                </c:pt>
                <c:pt idx="507">
                  <c:v>2.45339073174E6</c:v>
                </c:pt>
                <c:pt idx="508">
                  <c:v>2.45339377124E6</c:v>
                </c:pt>
                <c:pt idx="509">
                  <c:v>2.45339382229E6</c:v>
                </c:pt>
                <c:pt idx="510">
                  <c:v>2.45339873123E6</c:v>
                </c:pt>
                <c:pt idx="511">
                  <c:v>2.45340373351E6</c:v>
                </c:pt>
                <c:pt idx="512">
                  <c:v>2.45341867807E6</c:v>
                </c:pt>
                <c:pt idx="513">
                  <c:v>2.45342468036E6</c:v>
                </c:pt>
                <c:pt idx="514">
                  <c:v>2.45342668301E6</c:v>
                </c:pt>
                <c:pt idx="515">
                  <c:v>2.45343269119E6</c:v>
                </c:pt>
                <c:pt idx="516">
                  <c:v>2.45343468405E6</c:v>
                </c:pt>
                <c:pt idx="517">
                  <c:v>2.45344770222E6</c:v>
                </c:pt>
                <c:pt idx="518">
                  <c:v>2.45345259637E6</c:v>
                </c:pt>
                <c:pt idx="519">
                  <c:v>2.4534546667E6</c:v>
                </c:pt>
                <c:pt idx="520">
                  <c:v>2.45346858182E6</c:v>
                </c:pt>
                <c:pt idx="521">
                  <c:v>2.45347752817E6</c:v>
                </c:pt>
                <c:pt idx="522">
                  <c:v>2.45348760322E6</c:v>
                </c:pt>
                <c:pt idx="523">
                  <c:v>2.45349061514E6</c:v>
                </c:pt>
                <c:pt idx="524">
                  <c:v>2.45350251456E6</c:v>
                </c:pt>
                <c:pt idx="525">
                  <c:v>2.45352049896E6</c:v>
                </c:pt>
                <c:pt idx="526">
                  <c:v>2.45353047404E6</c:v>
                </c:pt>
                <c:pt idx="527">
                  <c:v>2.45373475056E6</c:v>
                </c:pt>
                <c:pt idx="528">
                  <c:v>2.45373773799E6</c:v>
                </c:pt>
                <c:pt idx="529">
                  <c:v>2.45374370698E6</c:v>
                </c:pt>
                <c:pt idx="530">
                  <c:v>2.45375168597E6</c:v>
                </c:pt>
                <c:pt idx="531">
                  <c:v>2.45375376454E6</c:v>
                </c:pt>
                <c:pt idx="532">
                  <c:v>2.45376365935E6</c:v>
                </c:pt>
                <c:pt idx="533">
                  <c:v>2.45376575592E6</c:v>
                </c:pt>
                <c:pt idx="534">
                  <c:v>2.4537707513E6</c:v>
                </c:pt>
                <c:pt idx="535">
                  <c:v>2.45378969704E6</c:v>
                </c:pt>
                <c:pt idx="536">
                  <c:v>2.45379659956E6</c:v>
                </c:pt>
                <c:pt idx="537">
                  <c:v>2.45380273103E6</c:v>
                </c:pt>
                <c:pt idx="538">
                  <c:v>2.453804755E6</c:v>
                </c:pt>
                <c:pt idx="539">
                  <c:v>2.45380674876E6</c:v>
                </c:pt>
                <c:pt idx="540">
                  <c:v>2.45380974993E6</c:v>
                </c:pt>
                <c:pt idx="541">
                  <c:v>2.45381661273E6</c:v>
                </c:pt>
                <c:pt idx="542">
                  <c:v>2.45381862185E6</c:v>
                </c:pt>
                <c:pt idx="543">
                  <c:v>2.45382065902E6</c:v>
                </c:pt>
                <c:pt idx="544">
                  <c:v>2.45382554076E6</c:v>
                </c:pt>
                <c:pt idx="545">
                  <c:v>2.4538295866E6</c:v>
                </c:pt>
                <c:pt idx="546">
                  <c:v>2.45383359635E6</c:v>
                </c:pt>
                <c:pt idx="547">
                  <c:v>2.45383560855E6</c:v>
                </c:pt>
                <c:pt idx="548">
                  <c:v>2.45385854407E6</c:v>
                </c:pt>
                <c:pt idx="549">
                  <c:v>2.4538645849E6</c:v>
                </c:pt>
                <c:pt idx="550">
                  <c:v>2.45387154252E6</c:v>
                </c:pt>
                <c:pt idx="551">
                  <c:v>2.45390548732E6</c:v>
                </c:pt>
                <c:pt idx="552">
                  <c:v>2.45411176016E6</c:v>
                </c:pt>
                <c:pt idx="553">
                  <c:v>2.45413174527E6</c:v>
                </c:pt>
                <c:pt idx="554">
                  <c:v>2.45413582342E6</c:v>
                </c:pt>
                <c:pt idx="555">
                  <c:v>2.45414466601E6</c:v>
                </c:pt>
                <c:pt idx="556">
                  <c:v>2.45415665287E6</c:v>
                </c:pt>
                <c:pt idx="557">
                  <c:v>2.45415866514E6</c:v>
                </c:pt>
                <c:pt idx="558">
                  <c:v>2.45416268783E6</c:v>
                </c:pt>
                <c:pt idx="559">
                  <c:v>2.45416765201E6</c:v>
                </c:pt>
                <c:pt idx="560">
                  <c:v>2.45417769081E6</c:v>
                </c:pt>
                <c:pt idx="561">
                  <c:v>2.45426745479E6</c:v>
                </c:pt>
                <c:pt idx="562">
                  <c:v>2.45439185031E6</c:v>
                </c:pt>
                <c:pt idx="563">
                  <c:v>2.45442684031E6</c:v>
                </c:pt>
                <c:pt idx="564">
                  <c:v>2.45445675932E6</c:v>
                </c:pt>
                <c:pt idx="565">
                  <c:v>2.45446773833E6</c:v>
                </c:pt>
                <c:pt idx="566">
                  <c:v>2.45447073919E6</c:v>
                </c:pt>
                <c:pt idx="567">
                  <c:v>2.45448574836E6</c:v>
                </c:pt>
                <c:pt idx="568">
                  <c:v>2.45450279338E6</c:v>
                </c:pt>
                <c:pt idx="569">
                  <c:v>2.45450976237E6</c:v>
                </c:pt>
                <c:pt idx="570">
                  <c:v>2.45452872124E6</c:v>
                </c:pt>
                <c:pt idx="571">
                  <c:v>2.45453954907E6</c:v>
                </c:pt>
                <c:pt idx="572">
                  <c:v>2.45455054951E6</c:v>
                </c:pt>
                <c:pt idx="573">
                  <c:v>2.45460656847E6</c:v>
                </c:pt>
                <c:pt idx="574">
                  <c:v>2.45462849166E6</c:v>
                </c:pt>
                <c:pt idx="575">
                  <c:v>2.45475187516E6</c:v>
                </c:pt>
                <c:pt idx="576">
                  <c:v>2.45479782602E6</c:v>
                </c:pt>
                <c:pt idx="577">
                  <c:v>2.4548357225E6</c:v>
                </c:pt>
                <c:pt idx="578">
                  <c:v>2.45485177392E6</c:v>
                </c:pt>
                <c:pt idx="579">
                  <c:v>2.45486967991E6</c:v>
                </c:pt>
                <c:pt idx="580">
                  <c:v>2.45487172547E6</c:v>
                </c:pt>
                <c:pt idx="581">
                  <c:v>2.45487677289E6</c:v>
                </c:pt>
                <c:pt idx="582">
                  <c:v>2.45487967672E6</c:v>
                </c:pt>
                <c:pt idx="583">
                  <c:v>2.45488173864E6</c:v>
                </c:pt>
                <c:pt idx="584">
                  <c:v>2.45488466294E6</c:v>
                </c:pt>
                <c:pt idx="585">
                  <c:v>2.45488977167E6</c:v>
                </c:pt>
                <c:pt idx="586">
                  <c:v>2.45490261103E6</c:v>
                </c:pt>
                <c:pt idx="587">
                  <c:v>2.45490562399E6</c:v>
                </c:pt>
                <c:pt idx="588">
                  <c:v>2.45490766848E6</c:v>
                </c:pt>
                <c:pt idx="589">
                  <c:v>2.4549197079E6</c:v>
                </c:pt>
                <c:pt idx="590">
                  <c:v>2.45492951352E6</c:v>
                </c:pt>
                <c:pt idx="591">
                  <c:v>2.45493660039E6</c:v>
                </c:pt>
                <c:pt idx="592">
                  <c:v>2.45496253757E6</c:v>
                </c:pt>
                <c:pt idx="593">
                  <c:v>2.45496756688E6</c:v>
                </c:pt>
                <c:pt idx="594">
                  <c:v>2.45508590587E6</c:v>
                </c:pt>
                <c:pt idx="595">
                  <c:v>2.45510689175E6</c:v>
                </c:pt>
                <c:pt idx="596">
                  <c:v>2.45511187899E6</c:v>
                </c:pt>
                <c:pt idx="597">
                  <c:v>2.45512487159E6</c:v>
                </c:pt>
                <c:pt idx="598">
                  <c:v>2.45512987579E6</c:v>
                </c:pt>
                <c:pt idx="599">
                  <c:v>2.4551448631E6</c:v>
                </c:pt>
                <c:pt idx="600">
                  <c:v>2.45514884155E6</c:v>
                </c:pt>
                <c:pt idx="601">
                  <c:v>2.45516184489E6</c:v>
                </c:pt>
                <c:pt idx="602">
                  <c:v>2.45516580527E6</c:v>
                </c:pt>
                <c:pt idx="603">
                  <c:v>2.45254587171E6</c:v>
                </c:pt>
                <c:pt idx="604">
                  <c:v>2.45336377611E6</c:v>
                </c:pt>
                <c:pt idx="605">
                  <c:v>2.45336773011E6</c:v>
                </c:pt>
                <c:pt idx="606">
                  <c:v>2.4533728066E6</c:v>
                </c:pt>
                <c:pt idx="607">
                  <c:v>2.45267269503E6</c:v>
                </c:pt>
                <c:pt idx="608">
                  <c:v>2.45281445699E6</c:v>
                </c:pt>
                <c:pt idx="609">
                  <c:v>2.45351649884E6</c:v>
                </c:pt>
                <c:pt idx="610">
                  <c:v>2.45387554477E6</c:v>
                </c:pt>
                <c:pt idx="611">
                  <c:v>2.45420061014E6</c:v>
                </c:pt>
                <c:pt idx="612">
                  <c:v>2.45454159062E6</c:v>
                </c:pt>
                <c:pt idx="613">
                  <c:v>2.45338285417E6</c:v>
                </c:pt>
                <c:pt idx="614">
                  <c:v>2.45206844606E6</c:v>
                </c:pt>
                <c:pt idx="615">
                  <c:v>2.45220886618E6</c:v>
                </c:pt>
                <c:pt idx="616">
                  <c:v>2.45244144588E6</c:v>
                </c:pt>
                <c:pt idx="617">
                  <c:v>2.45269071864E6</c:v>
                </c:pt>
                <c:pt idx="618">
                  <c:v>2.45294382827E6</c:v>
                </c:pt>
                <c:pt idx="619">
                  <c:v>2.45306267493E6</c:v>
                </c:pt>
                <c:pt idx="620">
                  <c:v>2.45338079984E6</c:v>
                </c:pt>
                <c:pt idx="621">
                  <c:v>2.45342065455E6</c:v>
                </c:pt>
                <c:pt idx="622">
                  <c:v>2.45344570003E6</c:v>
                </c:pt>
                <c:pt idx="623">
                  <c:v>2.45344971076E6</c:v>
                </c:pt>
                <c:pt idx="624">
                  <c:v>2.45352252775E6</c:v>
                </c:pt>
                <c:pt idx="625">
                  <c:v>2.45354246311E6</c:v>
                </c:pt>
                <c:pt idx="626">
                  <c:v>2.4537797248E6</c:v>
                </c:pt>
                <c:pt idx="627">
                  <c:v>2.45385560898E6</c:v>
                </c:pt>
                <c:pt idx="628">
                  <c:v>2.45389350952E6</c:v>
                </c:pt>
                <c:pt idx="629">
                  <c:v>2.45423655162E6</c:v>
                </c:pt>
                <c:pt idx="630">
                  <c:v>2.45427845143E6</c:v>
                </c:pt>
                <c:pt idx="631">
                  <c:v>2.45486463761E6</c:v>
                </c:pt>
                <c:pt idx="632">
                  <c:v>2.45488766728E6</c:v>
                </c:pt>
                <c:pt idx="633">
                  <c:v>2.45489260981E6</c:v>
                </c:pt>
                <c:pt idx="634">
                  <c:v>2.45489860465E6</c:v>
                </c:pt>
                <c:pt idx="635">
                  <c:v>2.45491161916E6</c:v>
                </c:pt>
                <c:pt idx="636">
                  <c:v>2.45492551375E6</c:v>
                </c:pt>
                <c:pt idx="637">
                  <c:v>2.45493165157E6</c:v>
                </c:pt>
                <c:pt idx="638">
                  <c:v>2.45493454566E6</c:v>
                </c:pt>
                <c:pt idx="639">
                  <c:v>2.45493864251E6</c:v>
                </c:pt>
                <c:pt idx="640">
                  <c:v>2.45494157589E6</c:v>
                </c:pt>
                <c:pt idx="641">
                  <c:v>2.45494656805E6</c:v>
                </c:pt>
                <c:pt idx="642">
                  <c:v>2.45494861988E6</c:v>
                </c:pt>
                <c:pt idx="643">
                  <c:v>2.45495151842E6</c:v>
                </c:pt>
                <c:pt idx="644">
                  <c:v>2.45495356368E6</c:v>
                </c:pt>
                <c:pt idx="645">
                  <c:v>2.45495557621E6</c:v>
                </c:pt>
                <c:pt idx="646">
                  <c:v>2.45495957672E6</c:v>
                </c:pt>
                <c:pt idx="647">
                  <c:v>2.45496457697E6</c:v>
                </c:pt>
                <c:pt idx="648">
                  <c:v>2.45497245652E6</c:v>
                </c:pt>
                <c:pt idx="649">
                  <c:v>2.4549745394E6</c:v>
                </c:pt>
                <c:pt idx="650">
                  <c:v>2.45498446352E6</c:v>
                </c:pt>
                <c:pt idx="651">
                  <c:v>2.4549874771E6</c:v>
                </c:pt>
                <c:pt idx="652">
                  <c:v>2.45499445831E6</c:v>
                </c:pt>
                <c:pt idx="653">
                  <c:v>2.45500645742E6</c:v>
                </c:pt>
                <c:pt idx="654">
                  <c:v>2.45510189641E6</c:v>
                </c:pt>
                <c:pt idx="655">
                  <c:v>2.45513586648E6</c:v>
                </c:pt>
              </c:numCache>
            </c:numRef>
          </c:xVal>
          <c:yVal>
            <c:numRef>
              <c:f>Blad2!$B$2:$B$657</c:f>
              <c:numCache>
                <c:formatCode>General</c:formatCode>
                <c:ptCount val="656"/>
                <c:pt idx="0">
                  <c:v>10.1996</c:v>
                </c:pt>
                <c:pt idx="1">
                  <c:v>10.8244</c:v>
                </c:pt>
                <c:pt idx="2">
                  <c:v>10.1174</c:v>
                </c:pt>
                <c:pt idx="3">
                  <c:v>10.6042</c:v>
                </c:pt>
                <c:pt idx="4">
                  <c:v>10.9202</c:v>
                </c:pt>
                <c:pt idx="5">
                  <c:v>10.9224</c:v>
                </c:pt>
                <c:pt idx="6">
                  <c:v>10.973</c:v>
                </c:pt>
                <c:pt idx="7">
                  <c:v>10.9318</c:v>
                </c:pt>
                <c:pt idx="8">
                  <c:v>10.9472</c:v>
                </c:pt>
                <c:pt idx="9">
                  <c:v>10.9186</c:v>
                </c:pt>
                <c:pt idx="10">
                  <c:v>10.9344</c:v>
                </c:pt>
                <c:pt idx="11">
                  <c:v>10.9266</c:v>
                </c:pt>
                <c:pt idx="12">
                  <c:v>10.934</c:v>
                </c:pt>
                <c:pt idx="13">
                  <c:v>10.9388</c:v>
                </c:pt>
                <c:pt idx="14">
                  <c:v>10.9414</c:v>
                </c:pt>
                <c:pt idx="15">
                  <c:v>10.9476</c:v>
                </c:pt>
                <c:pt idx="16">
                  <c:v>11.0346</c:v>
                </c:pt>
                <c:pt idx="17">
                  <c:v>11.053</c:v>
                </c:pt>
                <c:pt idx="18">
                  <c:v>11.0868</c:v>
                </c:pt>
                <c:pt idx="19">
                  <c:v>11.1266</c:v>
                </c:pt>
                <c:pt idx="20">
                  <c:v>11.1356</c:v>
                </c:pt>
                <c:pt idx="21">
                  <c:v>11.1634</c:v>
                </c:pt>
                <c:pt idx="22">
                  <c:v>11.1972</c:v>
                </c:pt>
                <c:pt idx="23">
                  <c:v>11.1674</c:v>
                </c:pt>
                <c:pt idx="24">
                  <c:v>11.2404</c:v>
                </c:pt>
                <c:pt idx="25">
                  <c:v>11.2434</c:v>
                </c:pt>
                <c:pt idx="26">
                  <c:v>11.2334</c:v>
                </c:pt>
                <c:pt idx="27">
                  <c:v>11.2368</c:v>
                </c:pt>
                <c:pt idx="28">
                  <c:v>11.219</c:v>
                </c:pt>
                <c:pt idx="29">
                  <c:v>11.2348</c:v>
                </c:pt>
                <c:pt idx="30">
                  <c:v>11.234</c:v>
                </c:pt>
                <c:pt idx="31">
                  <c:v>11.2168</c:v>
                </c:pt>
                <c:pt idx="32">
                  <c:v>11.1788</c:v>
                </c:pt>
                <c:pt idx="33">
                  <c:v>11.193</c:v>
                </c:pt>
                <c:pt idx="34">
                  <c:v>11.179</c:v>
                </c:pt>
                <c:pt idx="35">
                  <c:v>11.1414</c:v>
                </c:pt>
                <c:pt idx="36">
                  <c:v>11.1096</c:v>
                </c:pt>
                <c:pt idx="37">
                  <c:v>11.081</c:v>
                </c:pt>
                <c:pt idx="38">
                  <c:v>11.0562</c:v>
                </c:pt>
                <c:pt idx="39">
                  <c:v>11.024</c:v>
                </c:pt>
                <c:pt idx="40">
                  <c:v>11.0052</c:v>
                </c:pt>
                <c:pt idx="41">
                  <c:v>10.9868</c:v>
                </c:pt>
                <c:pt idx="42">
                  <c:v>10.9516</c:v>
                </c:pt>
                <c:pt idx="43">
                  <c:v>10.9598</c:v>
                </c:pt>
                <c:pt idx="44">
                  <c:v>10.9038</c:v>
                </c:pt>
                <c:pt idx="45">
                  <c:v>10.872</c:v>
                </c:pt>
                <c:pt idx="46">
                  <c:v>10.8558</c:v>
                </c:pt>
                <c:pt idx="47">
                  <c:v>10.871</c:v>
                </c:pt>
                <c:pt idx="48">
                  <c:v>10.8624</c:v>
                </c:pt>
                <c:pt idx="49">
                  <c:v>10.8902</c:v>
                </c:pt>
                <c:pt idx="50">
                  <c:v>10.9068</c:v>
                </c:pt>
                <c:pt idx="51">
                  <c:v>10.9234</c:v>
                </c:pt>
                <c:pt idx="52">
                  <c:v>10.8998</c:v>
                </c:pt>
                <c:pt idx="53">
                  <c:v>10.8902</c:v>
                </c:pt>
                <c:pt idx="54">
                  <c:v>10.94</c:v>
                </c:pt>
                <c:pt idx="55">
                  <c:v>10.9168</c:v>
                </c:pt>
                <c:pt idx="56">
                  <c:v>10.9484</c:v>
                </c:pt>
                <c:pt idx="57">
                  <c:v>11.046</c:v>
                </c:pt>
                <c:pt idx="58">
                  <c:v>11.0466</c:v>
                </c:pt>
                <c:pt idx="59">
                  <c:v>11.08</c:v>
                </c:pt>
                <c:pt idx="60">
                  <c:v>11.0328</c:v>
                </c:pt>
                <c:pt idx="61">
                  <c:v>11.084</c:v>
                </c:pt>
                <c:pt idx="62">
                  <c:v>11.0872</c:v>
                </c:pt>
                <c:pt idx="63">
                  <c:v>10.9338</c:v>
                </c:pt>
                <c:pt idx="64">
                  <c:v>10.7436</c:v>
                </c:pt>
                <c:pt idx="65">
                  <c:v>10.6734</c:v>
                </c:pt>
                <c:pt idx="66">
                  <c:v>10.6166</c:v>
                </c:pt>
                <c:pt idx="67">
                  <c:v>10.4592</c:v>
                </c:pt>
                <c:pt idx="68">
                  <c:v>10.5112</c:v>
                </c:pt>
                <c:pt idx="69">
                  <c:v>10.6052</c:v>
                </c:pt>
                <c:pt idx="70">
                  <c:v>10.3672</c:v>
                </c:pt>
                <c:pt idx="71">
                  <c:v>10.3484</c:v>
                </c:pt>
                <c:pt idx="72">
                  <c:v>10.2192</c:v>
                </c:pt>
                <c:pt idx="73">
                  <c:v>10.1462</c:v>
                </c:pt>
                <c:pt idx="74">
                  <c:v>10.0806</c:v>
                </c:pt>
                <c:pt idx="75">
                  <c:v>10.0766</c:v>
                </c:pt>
                <c:pt idx="76">
                  <c:v>10.1838</c:v>
                </c:pt>
                <c:pt idx="77">
                  <c:v>10.2052</c:v>
                </c:pt>
                <c:pt idx="78">
                  <c:v>10.2506</c:v>
                </c:pt>
                <c:pt idx="79">
                  <c:v>10.377</c:v>
                </c:pt>
                <c:pt idx="80">
                  <c:v>10.6298</c:v>
                </c:pt>
                <c:pt idx="81">
                  <c:v>10.7226</c:v>
                </c:pt>
                <c:pt idx="82">
                  <c:v>10.7706</c:v>
                </c:pt>
                <c:pt idx="83">
                  <c:v>10.6852</c:v>
                </c:pt>
                <c:pt idx="84">
                  <c:v>10.6678</c:v>
                </c:pt>
                <c:pt idx="85">
                  <c:v>10.5916</c:v>
                </c:pt>
                <c:pt idx="86">
                  <c:v>10.5048</c:v>
                </c:pt>
                <c:pt idx="87">
                  <c:v>10.5732</c:v>
                </c:pt>
                <c:pt idx="88">
                  <c:v>10.5416</c:v>
                </c:pt>
                <c:pt idx="89">
                  <c:v>10.1618</c:v>
                </c:pt>
                <c:pt idx="90">
                  <c:v>10.173</c:v>
                </c:pt>
                <c:pt idx="91">
                  <c:v>10.0904</c:v>
                </c:pt>
                <c:pt idx="92">
                  <c:v>9.973</c:v>
                </c:pt>
                <c:pt idx="93">
                  <c:v>9.964</c:v>
                </c:pt>
                <c:pt idx="94">
                  <c:v>9.965799999999997</c:v>
                </c:pt>
                <c:pt idx="95">
                  <c:v>9.9886</c:v>
                </c:pt>
                <c:pt idx="96">
                  <c:v>10.1522</c:v>
                </c:pt>
                <c:pt idx="97">
                  <c:v>10.161</c:v>
                </c:pt>
                <c:pt idx="98">
                  <c:v>10.1836</c:v>
                </c:pt>
                <c:pt idx="99">
                  <c:v>10.2384</c:v>
                </c:pt>
                <c:pt idx="100">
                  <c:v>10.274</c:v>
                </c:pt>
                <c:pt idx="101">
                  <c:v>10.2588</c:v>
                </c:pt>
                <c:pt idx="102">
                  <c:v>10.2424</c:v>
                </c:pt>
                <c:pt idx="103">
                  <c:v>10.2262</c:v>
                </c:pt>
                <c:pt idx="104">
                  <c:v>10.246</c:v>
                </c:pt>
                <c:pt idx="105">
                  <c:v>10.2476</c:v>
                </c:pt>
                <c:pt idx="106">
                  <c:v>10.2546</c:v>
                </c:pt>
                <c:pt idx="107">
                  <c:v>10.2642</c:v>
                </c:pt>
                <c:pt idx="108">
                  <c:v>10.3792</c:v>
                </c:pt>
                <c:pt idx="109">
                  <c:v>10.4684</c:v>
                </c:pt>
                <c:pt idx="110">
                  <c:v>10.503</c:v>
                </c:pt>
                <c:pt idx="111">
                  <c:v>10.5686</c:v>
                </c:pt>
                <c:pt idx="112">
                  <c:v>10.6038</c:v>
                </c:pt>
                <c:pt idx="113">
                  <c:v>10.6412</c:v>
                </c:pt>
                <c:pt idx="114">
                  <c:v>10.6924</c:v>
                </c:pt>
                <c:pt idx="115">
                  <c:v>10.6966</c:v>
                </c:pt>
                <c:pt idx="116">
                  <c:v>10.699</c:v>
                </c:pt>
                <c:pt idx="117">
                  <c:v>10.7254</c:v>
                </c:pt>
                <c:pt idx="118">
                  <c:v>10.738</c:v>
                </c:pt>
                <c:pt idx="119">
                  <c:v>10.7442</c:v>
                </c:pt>
                <c:pt idx="120">
                  <c:v>10.747</c:v>
                </c:pt>
                <c:pt idx="121">
                  <c:v>10.788</c:v>
                </c:pt>
                <c:pt idx="122">
                  <c:v>10.9262</c:v>
                </c:pt>
                <c:pt idx="123">
                  <c:v>10.988</c:v>
                </c:pt>
                <c:pt idx="124">
                  <c:v>11.0048</c:v>
                </c:pt>
                <c:pt idx="125">
                  <c:v>11.0338</c:v>
                </c:pt>
                <c:pt idx="126">
                  <c:v>11.0332</c:v>
                </c:pt>
                <c:pt idx="127">
                  <c:v>11.0258</c:v>
                </c:pt>
                <c:pt idx="128">
                  <c:v>11.0716</c:v>
                </c:pt>
                <c:pt idx="129">
                  <c:v>11.071</c:v>
                </c:pt>
                <c:pt idx="130">
                  <c:v>11.051</c:v>
                </c:pt>
                <c:pt idx="131">
                  <c:v>11.046</c:v>
                </c:pt>
                <c:pt idx="132">
                  <c:v>11.053</c:v>
                </c:pt>
                <c:pt idx="133">
                  <c:v>11.0442</c:v>
                </c:pt>
                <c:pt idx="134">
                  <c:v>11.0416</c:v>
                </c:pt>
                <c:pt idx="135">
                  <c:v>11.021</c:v>
                </c:pt>
                <c:pt idx="136">
                  <c:v>10.9972</c:v>
                </c:pt>
                <c:pt idx="137">
                  <c:v>10.9826</c:v>
                </c:pt>
                <c:pt idx="138">
                  <c:v>10.9092</c:v>
                </c:pt>
                <c:pt idx="139">
                  <c:v>10.8882</c:v>
                </c:pt>
                <c:pt idx="140">
                  <c:v>10.8814</c:v>
                </c:pt>
                <c:pt idx="141">
                  <c:v>10.9062</c:v>
                </c:pt>
                <c:pt idx="142">
                  <c:v>10.8712</c:v>
                </c:pt>
                <c:pt idx="143">
                  <c:v>10.8874</c:v>
                </c:pt>
                <c:pt idx="144">
                  <c:v>10.8912</c:v>
                </c:pt>
                <c:pt idx="145">
                  <c:v>11.01</c:v>
                </c:pt>
                <c:pt idx="146">
                  <c:v>10.9916</c:v>
                </c:pt>
                <c:pt idx="147">
                  <c:v>11.0586</c:v>
                </c:pt>
                <c:pt idx="148">
                  <c:v>11.1434</c:v>
                </c:pt>
                <c:pt idx="149">
                  <c:v>11.174</c:v>
                </c:pt>
                <c:pt idx="150">
                  <c:v>11.1454</c:v>
                </c:pt>
                <c:pt idx="151">
                  <c:v>11.115</c:v>
                </c:pt>
                <c:pt idx="152">
                  <c:v>11.0458</c:v>
                </c:pt>
                <c:pt idx="153">
                  <c:v>10.9518</c:v>
                </c:pt>
                <c:pt idx="154">
                  <c:v>10.8726</c:v>
                </c:pt>
                <c:pt idx="155">
                  <c:v>10.8476</c:v>
                </c:pt>
                <c:pt idx="156">
                  <c:v>10.8206</c:v>
                </c:pt>
                <c:pt idx="157">
                  <c:v>10.7542</c:v>
                </c:pt>
                <c:pt idx="158">
                  <c:v>10.6236</c:v>
                </c:pt>
                <c:pt idx="159">
                  <c:v>10.5122</c:v>
                </c:pt>
                <c:pt idx="160">
                  <c:v>10.506</c:v>
                </c:pt>
                <c:pt idx="161">
                  <c:v>10.0648</c:v>
                </c:pt>
                <c:pt idx="162">
                  <c:v>10.1016</c:v>
                </c:pt>
                <c:pt idx="163">
                  <c:v>10.1962</c:v>
                </c:pt>
                <c:pt idx="164">
                  <c:v>10.2918</c:v>
                </c:pt>
                <c:pt idx="165">
                  <c:v>10.3324</c:v>
                </c:pt>
                <c:pt idx="166">
                  <c:v>10.3378</c:v>
                </c:pt>
                <c:pt idx="167">
                  <c:v>10.3122</c:v>
                </c:pt>
                <c:pt idx="168">
                  <c:v>10.2864</c:v>
                </c:pt>
                <c:pt idx="169">
                  <c:v>10.148</c:v>
                </c:pt>
                <c:pt idx="170">
                  <c:v>10.0348</c:v>
                </c:pt>
                <c:pt idx="171">
                  <c:v>10.0322</c:v>
                </c:pt>
                <c:pt idx="172">
                  <c:v>10.0728</c:v>
                </c:pt>
                <c:pt idx="173">
                  <c:v>10.0672</c:v>
                </c:pt>
                <c:pt idx="174">
                  <c:v>10.0554</c:v>
                </c:pt>
                <c:pt idx="175">
                  <c:v>10.0308</c:v>
                </c:pt>
                <c:pt idx="176">
                  <c:v>10.0478</c:v>
                </c:pt>
                <c:pt idx="177">
                  <c:v>10.0408</c:v>
                </c:pt>
                <c:pt idx="178">
                  <c:v>10.037</c:v>
                </c:pt>
                <c:pt idx="179">
                  <c:v>10.062</c:v>
                </c:pt>
                <c:pt idx="180">
                  <c:v>10.097</c:v>
                </c:pt>
                <c:pt idx="181">
                  <c:v>10.1432</c:v>
                </c:pt>
                <c:pt idx="182">
                  <c:v>10.1968</c:v>
                </c:pt>
                <c:pt idx="183">
                  <c:v>10.2064</c:v>
                </c:pt>
                <c:pt idx="184">
                  <c:v>10.21</c:v>
                </c:pt>
                <c:pt idx="185">
                  <c:v>10.1846</c:v>
                </c:pt>
                <c:pt idx="186">
                  <c:v>10.187</c:v>
                </c:pt>
                <c:pt idx="187">
                  <c:v>10.1566</c:v>
                </c:pt>
                <c:pt idx="188">
                  <c:v>10.1836</c:v>
                </c:pt>
                <c:pt idx="189">
                  <c:v>10.1974</c:v>
                </c:pt>
                <c:pt idx="190">
                  <c:v>10.1678</c:v>
                </c:pt>
                <c:pt idx="191">
                  <c:v>10.1012</c:v>
                </c:pt>
                <c:pt idx="192">
                  <c:v>10.0866</c:v>
                </c:pt>
                <c:pt idx="193">
                  <c:v>10.0646</c:v>
                </c:pt>
                <c:pt idx="194">
                  <c:v>10.0284</c:v>
                </c:pt>
                <c:pt idx="195">
                  <c:v>10.046</c:v>
                </c:pt>
                <c:pt idx="196">
                  <c:v>10.1922</c:v>
                </c:pt>
                <c:pt idx="197">
                  <c:v>10.3522</c:v>
                </c:pt>
                <c:pt idx="198">
                  <c:v>10.4086</c:v>
                </c:pt>
                <c:pt idx="199">
                  <c:v>10.4322</c:v>
                </c:pt>
                <c:pt idx="200">
                  <c:v>10.4246</c:v>
                </c:pt>
                <c:pt idx="201">
                  <c:v>10.4372</c:v>
                </c:pt>
                <c:pt idx="202">
                  <c:v>10.4784</c:v>
                </c:pt>
                <c:pt idx="203">
                  <c:v>10.5102</c:v>
                </c:pt>
                <c:pt idx="204">
                  <c:v>10.5554</c:v>
                </c:pt>
                <c:pt idx="205">
                  <c:v>10.5894</c:v>
                </c:pt>
                <c:pt idx="206">
                  <c:v>10.6788</c:v>
                </c:pt>
                <c:pt idx="207">
                  <c:v>10.6796</c:v>
                </c:pt>
                <c:pt idx="208">
                  <c:v>10.6902</c:v>
                </c:pt>
                <c:pt idx="209">
                  <c:v>10.7984</c:v>
                </c:pt>
                <c:pt idx="210">
                  <c:v>10.7734</c:v>
                </c:pt>
                <c:pt idx="211">
                  <c:v>10.7748</c:v>
                </c:pt>
                <c:pt idx="212">
                  <c:v>10.8234</c:v>
                </c:pt>
                <c:pt idx="213">
                  <c:v>10.8212</c:v>
                </c:pt>
                <c:pt idx="214">
                  <c:v>10.874</c:v>
                </c:pt>
                <c:pt idx="215">
                  <c:v>10.861</c:v>
                </c:pt>
                <c:pt idx="216">
                  <c:v>10.9408</c:v>
                </c:pt>
                <c:pt idx="217">
                  <c:v>10.9292</c:v>
                </c:pt>
                <c:pt idx="218">
                  <c:v>10.9836</c:v>
                </c:pt>
                <c:pt idx="219">
                  <c:v>10.9828</c:v>
                </c:pt>
                <c:pt idx="220">
                  <c:v>11.0044</c:v>
                </c:pt>
                <c:pt idx="221">
                  <c:v>11.0082</c:v>
                </c:pt>
                <c:pt idx="222">
                  <c:v>11.019</c:v>
                </c:pt>
                <c:pt idx="223">
                  <c:v>10.9982</c:v>
                </c:pt>
                <c:pt idx="224">
                  <c:v>10.9844</c:v>
                </c:pt>
                <c:pt idx="225">
                  <c:v>10.9676</c:v>
                </c:pt>
                <c:pt idx="226">
                  <c:v>10.9612</c:v>
                </c:pt>
                <c:pt idx="227">
                  <c:v>10.9928</c:v>
                </c:pt>
                <c:pt idx="228">
                  <c:v>10.9938</c:v>
                </c:pt>
                <c:pt idx="229">
                  <c:v>11.0414</c:v>
                </c:pt>
                <c:pt idx="230">
                  <c:v>11.086</c:v>
                </c:pt>
                <c:pt idx="231">
                  <c:v>10.9718</c:v>
                </c:pt>
                <c:pt idx="232">
                  <c:v>10.9032</c:v>
                </c:pt>
                <c:pt idx="233">
                  <c:v>10.8138</c:v>
                </c:pt>
                <c:pt idx="234">
                  <c:v>10.6874</c:v>
                </c:pt>
                <c:pt idx="235">
                  <c:v>10.5912</c:v>
                </c:pt>
                <c:pt idx="236">
                  <c:v>10.5706</c:v>
                </c:pt>
                <c:pt idx="237">
                  <c:v>10.3562</c:v>
                </c:pt>
                <c:pt idx="238">
                  <c:v>9.968799999999998</c:v>
                </c:pt>
                <c:pt idx="239">
                  <c:v>10.1174</c:v>
                </c:pt>
                <c:pt idx="240">
                  <c:v>10.1114</c:v>
                </c:pt>
                <c:pt idx="241">
                  <c:v>10.1188</c:v>
                </c:pt>
                <c:pt idx="242">
                  <c:v>10.1424</c:v>
                </c:pt>
                <c:pt idx="243">
                  <c:v>10.1588</c:v>
                </c:pt>
                <c:pt idx="244">
                  <c:v>10.1836</c:v>
                </c:pt>
                <c:pt idx="245">
                  <c:v>10.2014</c:v>
                </c:pt>
                <c:pt idx="246">
                  <c:v>10.2396</c:v>
                </c:pt>
                <c:pt idx="247">
                  <c:v>10.2634</c:v>
                </c:pt>
                <c:pt idx="248">
                  <c:v>10.3306</c:v>
                </c:pt>
                <c:pt idx="249">
                  <c:v>10.4324</c:v>
                </c:pt>
                <c:pt idx="250">
                  <c:v>10.5066</c:v>
                </c:pt>
                <c:pt idx="251">
                  <c:v>10.5384</c:v>
                </c:pt>
                <c:pt idx="252">
                  <c:v>10.6194</c:v>
                </c:pt>
                <c:pt idx="253">
                  <c:v>10.8808</c:v>
                </c:pt>
                <c:pt idx="254">
                  <c:v>10.8594</c:v>
                </c:pt>
                <c:pt idx="255">
                  <c:v>10.8734</c:v>
                </c:pt>
                <c:pt idx="256">
                  <c:v>10.933</c:v>
                </c:pt>
                <c:pt idx="257">
                  <c:v>10.9674</c:v>
                </c:pt>
                <c:pt idx="258">
                  <c:v>10.9328</c:v>
                </c:pt>
                <c:pt idx="259">
                  <c:v>10.9708</c:v>
                </c:pt>
                <c:pt idx="260">
                  <c:v>10.9002</c:v>
                </c:pt>
                <c:pt idx="261">
                  <c:v>10.9176</c:v>
                </c:pt>
                <c:pt idx="262">
                  <c:v>10.8796</c:v>
                </c:pt>
                <c:pt idx="263">
                  <c:v>10.8106</c:v>
                </c:pt>
                <c:pt idx="264">
                  <c:v>10.7918</c:v>
                </c:pt>
                <c:pt idx="265">
                  <c:v>10.8746</c:v>
                </c:pt>
                <c:pt idx="266">
                  <c:v>10.883</c:v>
                </c:pt>
                <c:pt idx="267">
                  <c:v>10.9926</c:v>
                </c:pt>
                <c:pt idx="268">
                  <c:v>11.5558</c:v>
                </c:pt>
                <c:pt idx="269">
                  <c:v>11.0396</c:v>
                </c:pt>
                <c:pt idx="270">
                  <c:v>10.6468</c:v>
                </c:pt>
                <c:pt idx="271">
                  <c:v>10.4354</c:v>
                </c:pt>
                <c:pt idx="272">
                  <c:v>10.1592</c:v>
                </c:pt>
                <c:pt idx="273">
                  <c:v>10.089</c:v>
                </c:pt>
                <c:pt idx="274">
                  <c:v>10.226</c:v>
                </c:pt>
                <c:pt idx="275">
                  <c:v>10.2116</c:v>
                </c:pt>
                <c:pt idx="276">
                  <c:v>10.1506</c:v>
                </c:pt>
                <c:pt idx="277">
                  <c:v>10.08</c:v>
                </c:pt>
                <c:pt idx="278">
                  <c:v>10.0168</c:v>
                </c:pt>
                <c:pt idx="279">
                  <c:v>10.0498</c:v>
                </c:pt>
                <c:pt idx="280">
                  <c:v>10.163</c:v>
                </c:pt>
                <c:pt idx="281">
                  <c:v>10.0582</c:v>
                </c:pt>
                <c:pt idx="282">
                  <c:v>9.9962</c:v>
                </c:pt>
                <c:pt idx="283">
                  <c:v>9.930600000000001</c:v>
                </c:pt>
                <c:pt idx="284">
                  <c:v>9.8834</c:v>
                </c:pt>
                <c:pt idx="285">
                  <c:v>9.855</c:v>
                </c:pt>
                <c:pt idx="286">
                  <c:v>9.848600000000001</c:v>
                </c:pt>
                <c:pt idx="287">
                  <c:v>9.8828</c:v>
                </c:pt>
                <c:pt idx="288">
                  <c:v>9.9858</c:v>
                </c:pt>
                <c:pt idx="289">
                  <c:v>10.1932</c:v>
                </c:pt>
                <c:pt idx="290">
                  <c:v>10.2234</c:v>
                </c:pt>
                <c:pt idx="291">
                  <c:v>10.07</c:v>
                </c:pt>
                <c:pt idx="292">
                  <c:v>10.0858</c:v>
                </c:pt>
                <c:pt idx="293">
                  <c:v>10.1306</c:v>
                </c:pt>
                <c:pt idx="294">
                  <c:v>10.1878</c:v>
                </c:pt>
                <c:pt idx="295">
                  <c:v>10.261</c:v>
                </c:pt>
                <c:pt idx="296">
                  <c:v>10.2714</c:v>
                </c:pt>
                <c:pt idx="297">
                  <c:v>10.3792</c:v>
                </c:pt>
                <c:pt idx="298">
                  <c:v>10.4038</c:v>
                </c:pt>
                <c:pt idx="299">
                  <c:v>10.4284</c:v>
                </c:pt>
                <c:pt idx="300">
                  <c:v>10.4476</c:v>
                </c:pt>
                <c:pt idx="301">
                  <c:v>10.4078</c:v>
                </c:pt>
                <c:pt idx="302">
                  <c:v>10.3982</c:v>
                </c:pt>
                <c:pt idx="303">
                  <c:v>10.4818</c:v>
                </c:pt>
                <c:pt idx="304">
                  <c:v>10.7344</c:v>
                </c:pt>
                <c:pt idx="305">
                  <c:v>10.9008</c:v>
                </c:pt>
                <c:pt idx="306">
                  <c:v>11.4194</c:v>
                </c:pt>
                <c:pt idx="307">
                  <c:v>10.8062</c:v>
                </c:pt>
                <c:pt idx="308">
                  <c:v>10.669</c:v>
                </c:pt>
                <c:pt idx="309">
                  <c:v>10.6758</c:v>
                </c:pt>
                <c:pt idx="310">
                  <c:v>10.6732</c:v>
                </c:pt>
                <c:pt idx="311">
                  <c:v>10.6922</c:v>
                </c:pt>
                <c:pt idx="312">
                  <c:v>10.6526</c:v>
                </c:pt>
                <c:pt idx="313">
                  <c:v>10.6546</c:v>
                </c:pt>
                <c:pt idx="314">
                  <c:v>10.7414</c:v>
                </c:pt>
                <c:pt idx="315">
                  <c:v>10.7282</c:v>
                </c:pt>
                <c:pt idx="316">
                  <c:v>10.939</c:v>
                </c:pt>
                <c:pt idx="317">
                  <c:v>10.9332</c:v>
                </c:pt>
                <c:pt idx="318">
                  <c:v>10.9068</c:v>
                </c:pt>
                <c:pt idx="319">
                  <c:v>10.8994</c:v>
                </c:pt>
                <c:pt idx="320">
                  <c:v>10.8288</c:v>
                </c:pt>
                <c:pt idx="321">
                  <c:v>10.7472</c:v>
                </c:pt>
                <c:pt idx="322">
                  <c:v>9.8336</c:v>
                </c:pt>
                <c:pt idx="323">
                  <c:v>9.802</c:v>
                </c:pt>
                <c:pt idx="324">
                  <c:v>9.8094</c:v>
                </c:pt>
                <c:pt idx="325">
                  <c:v>9.8982</c:v>
                </c:pt>
                <c:pt idx="326">
                  <c:v>9.9348</c:v>
                </c:pt>
                <c:pt idx="327">
                  <c:v>9.9768</c:v>
                </c:pt>
                <c:pt idx="328">
                  <c:v>10.0174</c:v>
                </c:pt>
                <c:pt idx="329">
                  <c:v>9.9572</c:v>
                </c:pt>
                <c:pt idx="330">
                  <c:v>9.8624</c:v>
                </c:pt>
                <c:pt idx="331">
                  <c:v>9.858</c:v>
                </c:pt>
                <c:pt idx="332">
                  <c:v>9.911000000000001</c:v>
                </c:pt>
                <c:pt idx="333">
                  <c:v>9.994399999999998</c:v>
                </c:pt>
                <c:pt idx="334">
                  <c:v>10.1436</c:v>
                </c:pt>
                <c:pt idx="335">
                  <c:v>10.1804</c:v>
                </c:pt>
                <c:pt idx="336">
                  <c:v>10.2514</c:v>
                </c:pt>
                <c:pt idx="337">
                  <c:v>10.2532</c:v>
                </c:pt>
                <c:pt idx="338">
                  <c:v>10.237</c:v>
                </c:pt>
                <c:pt idx="339">
                  <c:v>10.227</c:v>
                </c:pt>
                <c:pt idx="340">
                  <c:v>10.2304</c:v>
                </c:pt>
                <c:pt idx="341">
                  <c:v>10.2648</c:v>
                </c:pt>
                <c:pt idx="342">
                  <c:v>10.2544</c:v>
                </c:pt>
                <c:pt idx="343">
                  <c:v>10.2482</c:v>
                </c:pt>
                <c:pt idx="344">
                  <c:v>10.3248</c:v>
                </c:pt>
                <c:pt idx="345">
                  <c:v>10.352</c:v>
                </c:pt>
                <c:pt idx="346">
                  <c:v>10.4686</c:v>
                </c:pt>
                <c:pt idx="347">
                  <c:v>10.6934</c:v>
                </c:pt>
                <c:pt idx="348">
                  <c:v>10.649</c:v>
                </c:pt>
                <c:pt idx="349">
                  <c:v>10.6632</c:v>
                </c:pt>
                <c:pt idx="350">
                  <c:v>10.6482</c:v>
                </c:pt>
                <c:pt idx="351">
                  <c:v>10.764</c:v>
                </c:pt>
                <c:pt idx="352">
                  <c:v>10.8694</c:v>
                </c:pt>
                <c:pt idx="353">
                  <c:v>10.8504</c:v>
                </c:pt>
                <c:pt idx="354">
                  <c:v>10.831</c:v>
                </c:pt>
                <c:pt idx="355">
                  <c:v>10.7916</c:v>
                </c:pt>
                <c:pt idx="356">
                  <c:v>10.7944</c:v>
                </c:pt>
                <c:pt idx="357">
                  <c:v>10.5076</c:v>
                </c:pt>
                <c:pt idx="358">
                  <c:v>10.3406</c:v>
                </c:pt>
                <c:pt idx="359">
                  <c:v>10.3458</c:v>
                </c:pt>
                <c:pt idx="360">
                  <c:v>10.2792</c:v>
                </c:pt>
                <c:pt idx="361">
                  <c:v>10.3046</c:v>
                </c:pt>
                <c:pt idx="362">
                  <c:v>10.3032</c:v>
                </c:pt>
                <c:pt idx="363">
                  <c:v>10.301</c:v>
                </c:pt>
                <c:pt idx="364">
                  <c:v>10.3492</c:v>
                </c:pt>
                <c:pt idx="365">
                  <c:v>10.28</c:v>
                </c:pt>
                <c:pt idx="366">
                  <c:v>10.205</c:v>
                </c:pt>
                <c:pt idx="367">
                  <c:v>10.1654</c:v>
                </c:pt>
                <c:pt idx="368">
                  <c:v>10.1112</c:v>
                </c:pt>
                <c:pt idx="369">
                  <c:v>10.0854</c:v>
                </c:pt>
                <c:pt idx="370">
                  <c:v>10.0978</c:v>
                </c:pt>
                <c:pt idx="371">
                  <c:v>10.0968</c:v>
                </c:pt>
                <c:pt idx="372">
                  <c:v>10.135</c:v>
                </c:pt>
                <c:pt idx="373">
                  <c:v>10.0946</c:v>
                </c:pt>
                <c:pt idx="374">
                  <c:v>10.0278</c:v>
                </c:pt>
                <c:pt idx="375">
                  <c:v>10.0454</c:v>
                </c:pt>
                <c:pt idx="376">
                  <c:v>10.015</c:v>
                </c:pt>
                <c:pt idx="377">
                  <c:v>10.0358</c:v>
                </c:pt>
                <c:pt idx="378">
                  <c:v>10.0438</c:v>
                </c:pt>
                <c:pt idx="379">
                  <c:v>10.059</c:v>
                </c:pt>
                <c:pt idx="380">
                  <c:v>10.0152</c:v>
                </c:pt>
                <c:pt idx="381">
                  <c:v>9.9994</c:v>
                </c:pt>
                <c:pt idx="382">
                  <c:v>10.01</c:v>
                </c:pt>
                <c:pt idx="383">
                  <c:v>10.0116</c:v>
                </c:pt>
                <c:pt idx="384">
                  <c:v>9.9956</c:v>
                </c:pt>
                <c:pt idx="385">
                  <c:v>9.9506</c:v>
                </c:pt>
                <c:pt idx="386">
                  <c:v>9.9294</c:v>
                </c:pt>
                <c:pt idx="387">
                  <c:v>9.888</c:v>
                </c:pt>
                <c:pt idx="388">
                  <c:v>9.862599999999998</c:v>
                </c:pt>
                <c:pt idx="389">
                  <c:v>9.886199999999998</c:v>
                </c:pt>
                <c:pt idx="390">
                  <c:v>9.885</c:v>
                </c:pt>
                <c:pt idx="391">
                  <c:v>9.8728</c:v>
                </c:pt>
                <c:pt idx="392">
                  <c:v>9.8554</c:v>
                </c:pt>
                <c:pt idx="393">
                  <c:v>9.8302</c:v>
                </c:pt>
                <c:pt idx="394">
                  <c:v>9.795399999999998</c:v>
                </c:pt>
                <c:pt idx="395">
                  <c:v>9.772</c:v>
                </c:pt>
                <c:pt idx="396">
                  <c:v>9.775</c:v>
                </c:pt>
                <c:pt idx="397">
                  <c:v>9.8122</c:v>
                </c:pt>
                <c:pt idx="398">
                  <c:v>9.9158</c:v>
                </c:pt>
                <c:pt idx="399">
                  <c:v>9.9884</c:v>
                </c:pt>
                <c:pt idx="400">
                  <c:v>10.0934</c:v>
                </c:pt>
                <c:pt idx="401">
                  <c:v>10.105</c:v>
                </c:pt>
                <c:pt idx="402">
                  <c:v>10.114</c:v>
                </c:pt>
                <c:pt idx="403">
                  <c:v>10.0958</c:v>
                </c:pt>
                <c:pt idx="404">
                  <c:v>10.0332</c:v>
                </c:pt>
                <c:pt idx="405">
                  <c:v>10.0656</c:v>
                </c:pt>
                <c:pt idx="406">
                  <c:v>10.0546</c:v>
                </c:pt>
                <c:pt idx="407">
                  <c:v>10.0938</c:v>
                </c:pt>
                <c:pt idx="408">
                  <c:v>10.101</c:v>
                </c:pt>
                <c:pt idx="409">
                  <c:v>10.1292</c:v>
                </c:pt>
                <c:pt idx="410">
                  <c:v>10.171</c:v>
                </c:pt>
                <c:pt idx="411">
                  <c:v>10.1964</c:v>
                </c:pt>
                <c:pt idx="412">
                  <c:v>10.2248</c:v>
                </c:pt>
                <c:pt idx="413">
                  <c:v>10.2722</c:v>
                </c:pt>
                <c:pt idx="414">
                  <c:v>10.3352</c:v>
                </c:pt>
                <c:pt idx="415">
                  <c:v>10.3408</c:v>
                </c:pt>
                <c:pt idx="416">
                  <c:v>10.3682</c:v>
                </c:pt>
                <c:pt idx="417">
                  <c:v>10.379</c:v>
                </c:pt>
                <c:pt idx="418">
                  <c:v>10.4528</c:v>
                </c:pt>
                <c:pt idx="419">
                  <c:v>10.4688</c:v>
                </c:pt>
                <c:pt idx="420">
                  <c:v>10.4672</c:v>
                </c:pt>
                <c:pt idx="421">
                  <c:v>10.8504</c:v>
                </c:pt>
                <c:pt idx="422">
                  <c:v>10.6222</c:v>
                </c:pt>
                <c:pt idx="423">
                  <c:v>10.6334</c:v>
                </c:pt>
                <c:pt idx="424">
                  <c:v>10.7608</c:v>
                </c:pt>
                <c:pt idx="425">
                  <c:v>10.6912</c:v>
                </c:pt>
                <c:pt idx="426">
                  <c:v>10.747</c:v>
                </c:pt>
                <c:pt idx="427">
                  <c:v>10.8052</c:v>
                </c:pt>
                <c:pt idx="428">
                  <c:v>10.8174</c:v>
                </c:pt>
                <c:pt idx="429">
                  <c:v>10.8482</c:v>
                </c:pt>
                <c:pt idx="430">
                  <c:v>10.2134</c:v>
                </c:pt>
                <c:pt idx="431">
                  <c:v>10.2216</c:v>
                </c:pt>
                <c:pt idx="432">
                  <c:v>10.31</c:v>
                </c:pt>
                <c:pt idx="433">
                  <c:v>10.2752</c:v>
                </c:pt>
                <c:pt idx="434">
                  <c:v>10.1034</c:v>
                </c:pt>
                <c:pt idx="435">
                  <c:v>10.0124</c:v>
                </c:pt>
                <c:pt idx="436">
                  <c:v>10.029</c:v>
                </c:pt>
                <c:pt idx="437">
                  <c:v>10.0548</c:v>
                </c:pt>
                <c:pt idx="438">
                  <c:v>10.0648</c:v>
                </c:pt>
                <c:pt idx="439">
                  <c:v>10.1076</c:v>
                </c:pt>
                <c:pt idx="440">
                  <c:v>10.129</c:v>
                </c:pt>
                <c:pt idx="441">
                  <c:v>10.132</c:v>
                </c:pt>
                <c:pt idx="442">
                  <c:v>10.1014</c:v>
                </c:pt>
                <c:pt idx="443">
                  <c:v>10.0228</c:v>
                </c:pt>
                <c:pt idx="444">
                  <c:v>9.9126</c:v>
                </c:pt>
                <c:pt idx="445">
                  <c:v>9.8296</c:v>
                </c:pt>
                <c:pt idx="446">
                  <c:v>9.871999999999998</c:v>
                </c:pt>
                <c:pt idx="447">
                  <c:v>9.817</c:v>
                </c:pt>
                <c:pt idx="448">
                  <c:v>9.797799999999998</c:v>
                </c:pt>
                <c:pt idx="449">
                  <c:v>9.790199999999998</c:v>
                </c:pt>
                <c:pt idx="450">
                  <c:v>9.7594</c:v>
                </c:pt>
                <c:pt idx="451">
                  <c:v>9.778</c:v>
                </c:pt>
                <c:pt idx="452">
                  <c:v>9.8202</c:v>
                </c:pt>
                <c:pt idx="453">
                  <c:v>9.8454</c:v>
                </c:pt>
                <c:pt idx="454">
                  <c:v>9.8472</c:v>
                </c:pt>
                <c:pt idx="455">
                  <c:v>9.798800000000002</c:v>
                </c:pt>
                <c:pt idx="456">
                  <c:v>9.803799999999998</c:v>
                </c:pt>
                <c:pt idx="457">
                  <c:v>9.789</c:v>
                </c:pt>
                <c:pt idx="458">
                  <c:v>9.720000000000002</c:v>
                </c:pt>
                <c:pt idx="459">
                  <c:v>9.694399999999998</c:v>
                </c:pt>
                <c:pt idx="460">
                  <c:v>9.698799999999998</c:v>
                </c:pt>
                <c:pt idx="461">
                  <c:v>10.6048</c:v>
                </c:pt>
                <c:pt idx="462">
                  <c:v>10.2504</c:v>
                </c:pt>
                <c:pt idx="463">
                  <c:v>10.2674</c:v>
                </c:pt>
                <c:pt idx="464">
                  <c:v>10.774</c:v>
                </c:pt>
                <c:pt idx="465">
                  <c:v>11.0396</c:v>
                </c:pt>
                <c:pt idx="466">
                  <c:v>10.0486</c:v>
                </c:pt>
                <c:pt idx="467">
                  <c:v>10.1894</c:v>
                </c:pt>
                <c:pt idx="468">
                  <c:v>10.8394</c:v>
                </c:pt>
                <c:pt idx="469">
                  <c:v>10.1842</c:v>
                </c:pt>
                <c:pt idx="470">
                  <c:v>10.675</c:v>
                </c:pt>
                <c:pt idx="471">
                  <c:v>10.644</c:v>
                </c:pt>
                <c:pt idx="472">
                  <c:v>10.5274</c:v>
                </c:pt>
                <c:pt idx="473">
                  <c:v>10.9726</c:v>
                </c:pt>
                <c:pt idx="474">
                  <c:v>10.9202</c:v>
                </c:pt>
                <c:pt idx="475">
                  <c:v>10.9712</c:v>
                </c:pt>
                <c:pt idx="476">
                  <c:v>10.8848</c:v>
                </c:pt>
                <c:pt idx="477">
                  <c:v>10.844</c:v>
                </c:pt>
                <c:pt idx="478">
                  <c:v>10.8126</c:v>
                </c:pt>
                <c:pt idx="479">
                  <c:v>10.7116</c:v>
                </c:pt>
                <c:pt idx="480">
                  <c:v>10.7118</c:v>
                </c:pt>
                <c:pt idx="481">
                  <c:v>10.6238</c:v>
                </c:pt>
                <c:pt idx="482">
                  <c:v>10.3816</c:v>
                </c:pt>
                <c:pt idx="483">
                  <c:v>10.1132</c:v>
                </c:pt>
                <c:pt idx="484">
                  <c:v>10.063</c:v>
                </c:pt>
                <c:pt idx="485">
                  <c:v>10.1418</c:v>
                </c:pt>
                <c:pt idx="486">
                  <c:v>10.5916</c:v>
                </c:pt>
                <c:pt idx="487">
                  <c:v>10.522</c:v>
                </c:pt>
                <c:pt idx="488">
                  <c:v>10.5582</c:v>
                </c:pt>
                <c:pt idx="489">
                  <c:v>10.6444</c:v>
                </c:pt>
                <c:pt idx="490">
                  <c:v>10.2454</c:v>
                </c:pt>
                <c:pt idx="491">
                  <c:v>10.6246</c:v>
                </c:pt>
                <c:pt idx="492">
                  <c:v>10.9216</c:v>
                </c:pt>
                <c:pt idx="493">
                  <c:v>11.0492</c:v>
                </c:pt>
                <c:pt idx="494">
                  <c:v>11.088</c:v>
                </c:pt>
                <c:pt idx="495">
                  <c:v>10.7148</c:v>
                </c:pt>
                <c:pt idx="496">
                  <c:v>10.5866</c:v>
                </c:pt>
                <c:pt idx="497">
                  <c:v>10.0286</c:v>
                </c:pt>
                <c:pt idx="498">
                  <c:v>10.727</c:v>
                </c:pt>
                <c:pt idx="499">
                  <c:v>10.7982</c:v>
                </c:pt>
                <c:pt idx="500">
                  <c:v>10.8716</c:v>
                </c:pt>
                <c:pt idx="501">
                  <c:v>11.0242</c:v>
                </c:pt>
                <c:pt idx="502">
                  <c:v>11.0374</c:v>
                </c:pt>
                <c:pt idx="503">
                  <c:v>10.8138</c:v>
                </c:pt>
                <c:pt idx="504">
                  <c:v>9.926</c:v>
                </c:pt>
                <c:pt idx="505">
                  <c:v>10.0728</c:v>
                </c:pt>
                <c:pt idx="506">
                  <c:v>10.1028</c:v>
                </c:pt>
                <c:pt idx="507">
                  <c:v>10.122</c:v>
                </c:pt>
                <c:pt idx="508">
                  <c:v>10.1326</c:v>
                </c:pt>
                <c:pt idx="509">
                  <c:v>10.1282</c:v>
                </c:pt>
                <c:pt idx="510">
                  <c:v>10.1824</c:v>
                </c:pt>
                <c:pt idx="511">
                  <c:v>10.1892</c:v>
                </c:pt>
                <c:pt idx="512">
                  <c:v>10.2754</c:v>
                </c:pt>
                <c:pt idx="513">
                  <c:v>10.3556</c:v>
                </c:pt>
                <c:pt idx="514">
                  <c:v>10.4248</c:v>
                </c:pt>
                <c:pt idx="515">
                  <c:v>10.4572</c:v>
                </c:pt>
                <c:pt idx="516">
                  <c:v>10.521</c:v>
                </c:pt>
                <c:pt idx="517">
                  <c:v>10.6554</c:v>
                </c:pt>
                <c:pt idx="518">
                  <c:v>10.7674</c:v>
                </c:pt>
                <c:pt idx="519">
                  <c:v>10.8072</c:v>
                </c:pt>
                <c:pt idx="520">
                  <c:v>10.893</c:v>
                </c:pt>
                <c:pt idx="521">
                  <c:v>10.925</c:v>
                </c:pt>
                <c:pt idx="522">
                  <c:v>10.7752</c:v>
                </c:pt>
                <c:pt idx="523">
                  <c:v>10.8234</c:v>
                </c:pt>
                <c:pt idx="524">
                  <c:v>10.8648</c:v>
                </c:pt>
                <c:pt idx="525">
                  <c:v>11.1146</c:v>
                </c:pt>
                <c:pt idx="526">
                  <c:v>11.0774</c:v>
                </c:pt>
                <c:pt idx="527">
                  <c:v>10.0714</c:v>
                </c:pt>
                <c:pt idx="528">
                  <c:v>10.1792</c:v>
                </c:pt>
                <c:pt idx="529">
                  <c:v>10.1766</c:v>
                </c:pt>
                <c:pt idx="530">
                  <c:v>10.143</c:v>
                </c:pt>
                <c:pt idx="531">
                  <c:v>10.1346</c:v>
                </c:pt>
                <c:pt idx="532">
                  <c:v>10.1434</c:v>
                </c:pt>
                <c:pt idx="533">
                  <c:v>10.1336</c:v>
                </c:pt>
                <c:pt idx="534">
                  <c:v>10.3046</c:v>
                </c:pt>
                <c:pt idx="535">
                  <c:v>10.4254</c:v>
                </c:pt>
                <c:pt idx="536">
                  <c:v>10.436</c:v>
                </c:pt>
                <c:pt idx="537">
                  <c:v>10.4184</c:v>
                </c:pt>
                <c:pt idx="538">
                  <c:v>10.3896</c:v>
                </c:pt>
                <c:pt idx="539">
                  <c:v>10.4046</c:v>
                </c:pt>
                <c:pt idx="540">
                  <c:v>10.3758</c:v>
                </c:pt>
                <c:pt idx="541">
                  <c:v>10.5356</c:v>
                </c:pt>
                <c:pt idx="542">
                  <c:v>10.5722</c:v>
                </c:pt>
                <c:pt idx="543">
                  <c:v>10.616</c:v>
                </c:pt>
                <c:pt idx="544">
                  <c:v>10.7994</c:v>
                </c:pt>
                <c:pt idx="545">
                  <c:v>10.966</c:v>
                </c:pt>
                <c:pt idx="546">
                  <c:v>10.8678</c:v>
                </c:pt>
                <c:pt idx="547">
                  <c:v>10.897</c:v>
                </c:pt>
                <c:pt idx="548">
                  <c:v>10.607</c:v>
                </c:pt>
                <c:pt idx="549">
                  <c:v>10.7328</c:v>
                </c:pt>
                <c:pt idx="550">
                  <c:v>10.7344</c:v>
                </c:pt>
                <c:pt idx="551">
                  <c:v>10.7826</c:v>
                </c:pt>
                <c:pt idx="552">
                  <c:v>9.8476</c:v>
                </c:pt>
                <c:pt idx="553">
                  <c:v>9.924000000000001</c:v>
                </c:pt>
                <c:pt idx="554">
                  <c:v>10.0326</c:v>
                </c:pt>
                <c:pt idx="555">
                  <c:v>9.8936</c:v>
                </c:pt>
                <c:pt idx="556">
                  <c:v>9.8658</c:v>
                </c:pt>
                <c:pt idx="557">
                  <c:v>9.9344</c:v>
                </c:pt>
                <c:pt idx="558">
                  <c:v>9.971200000000001</c:v>
                </c:pt>
                <c:pt idx="559">
                  <c:v>10.0744</c:v>
                </c:pt>
                <c:pt idx="560">
                  <c:v>10.2526</c:v>
                </c:pt>
                <c:pt idx="561">
                  <c:v>10.8022</c:v>
                </c:pt>
                <c:pt idx="562">
                  <c:v>10.3278</c:v>
                </c:pt>
                <c:pt idx="563">
                  <c:v>10.091</c:v>
                </c:pt>
                <c:pt idx="564">
                  <c:v>10.0292</c:v>
                </c:pt>
                <c:pt idx="565">
                  <c:v>10.0458</c:v>
                </c:pt>
                <c:pt idx="566">
                  <c:v>10.0608</c:v>
                </c:pt>
                <c:pt idx="567">
                  <c:v>9.9938</c:v>
                </c:pt>
                <c:pt idx="568">
                  <c:v>9.906</c:v>
                </c:pt>
                <c:pt idx="569">
                  <c:v>9.8762</c:v>
                </c:pt>
                <c:pt idx="570">
                  <c:v>9.775599999999998</c:v>
                </c:pt>
                <c:pt idx="571">
                  <c:v>9.864</c:v>
                </c:pt>
                <c:pt idx="572">
                  <c:v>10.0098</c:v>
                </c:pt>
                <c:pt idx="573">
                  <c:v>10.546</c:v>
                </c:pt>
                <c:pt idx="574">
                  <c:v>10.715</c:v>
                </c:pt>
                <c:pt idx="575">
                  <c:v>10.1632</c:v>
                </c:pt>
                <c:pt idx="576">
                  <c:v>9.9452</c:v>
                </c:pt>
                <c:pt idx="577">
                  <c:v>9.8978</c:v>
                </c:pt>
                <c:pt idx="578">
                  <c:v>9.7698</c:v>
                </c:pt>
                <c:pt idx="579">
                  <c:v>9.683800000000001</c:v>
                </c:pt>
                <c:pt idx="580">
                  <c:v>9.674800000000001</c:v>
                </c:pt>
                <c:pt idx="581">
                  <c:v>9.649000000000001</c:v>
                </c:pt>
                <c:pt idx="582">
                  <c:v>9.711400000000001</c:v>
                </c:pt>
                <c:pt idx="583">
                  <c:v>9.758000000000001</c:v>
                </c:pt>
                <c:pt idx="584">
                  <c:v>10.1022</c:v>
                </c:pt>
                <c:pt idx="585">
                  <c:v>9.8626</c:v>
                </c:pt>
                <c:pt idx="586">
                  <c:v>9.846</c:v>
                </c:pt>
                <c:pt idx="587">
                  <c:v>9.836000000000002</c:v>
                </c:pt>
                <c:pt idx="588">
                  <c:v>9.8362</c:v>
                </c:pt>
                <c:pt idx="589">
                  <c:v>9.9676</c:v>
                </c:pt>
                <c:pt idx="590">
                  <c:v>10.078</c:v>
                </c:pt>
                <c:pt idx="591">
                  <c:v>10.1826</c:v>
                </c:pt>
                <c:pt idx="592">
                  <c:v>10.4486</c:v>
                </c:pt>
                <c:pt idx="593">
                  <c:v>10.4228</c:v>
                </c:pt>
                <c:pt idx="594">
                  <c:v>10.2944</c:v>
                </c:pt>
                <c:pt idx="595">
                  <c:v>10.4288</c:v>
                </c:pt>
                <c:pt idx="596">
                  <c:v>10.3554</c:v>
                </c:pt>
                <c:pt idx="597">
                  <c:v>10.238</c:v>
                </c:pt>
                <c:pt idx="598">
                  <c:v>10.1944</c:v>
                </c:pt>
                <c:pt idx="599">
                  <c:v>10.2622</c:v>
                </c:pt>
                <c:pt idx="600">
                  <c:v>10.2242</c:v>
                </c:pt>
                <c:pt idx="601">
                  <c:v>10.2582</c:v>
                </c:pt>
                <c:pt idx="602">
                  <c:v>10.0798</c:v>
                </c:pt>
                <c:pt idx="603">
                  <c:v>10.1784</c:v>
                </c:pt>
                <c:pt idx="604">
                  <c:v>10.0068</c:v>
                </c:pt>
                <c:pt idx="605">
                  <c:v>10.0846</c:v>
                </c:pt>
                <c:pt idx="606">
                  <c:v>10.1426</c:v>
                </c:pt>
                <c:pt idx="607">
                  <c:v>10.68775</c:v>
                </c:pt>
                <c:pt idx="608">
                  <c:v>10.4805</c:v>
                </c:pt>
                <c:pt idx="609">
                  <c:v>11.0215</c:v>
                </c:pt>
                <c:pt idx="610">
                  <c:v>10.859</c:v>
                </c:pt>
                <c:pt idx="611">
                  <c:v>10.26575</c:v>
                </c:pt>
                <c:pt idx="612">
                  <c:v>9.879249999999998</c:v>
                </c:pt>
                <c:pt idx="613">
                  <c:v>10.1722</c:v>
                </c:pt>
                <c:pt idx="614">
                  <c:v>10.6096</c:v>
                </c:pt>
                <c:pt idx="615">
                  <c:v>10.4664</c:v>
                </c:pt>
                <c:pt idx="616">
                  <c:v>10.3968</c:v>
                </c:pt>
                <c:pt idx="617">
                  <c:v>10.82</c:v>
                </c:pt>
                <c:pt idx="618">
                  <c:v>10.0172</c:v>
                </c:pt>
                <c:pt idx="619">
                  <c:v>10.464</c:v>
                </c:pt>
                <c:pt idx="620">
                  <c:v>10.1518</c:v>
                </c:pt>
                <c:pt idx="621">
                  <c:v>10.2772</c:v>
                </c:pt>
                <c:pt idx="622">
                  <c:v>10.6642</c:v>
                </c:pt>
                <c:pt idx="623">
                  <c:v>10.7712</c:v>
                </c:pt>
                <c:pt idx="624">
                  <c:v>11.0856</c:v>
                </c:pt>
                <c:pt idx="625">
                  <c:v>10.74875</c:v>
                </c:pt>
                <c:pt idx="626">
                  <c:v>10.377</c:v>
                </c:pt>
                <c:pt idx="627">
                  <c:v>10.7104</c:v>
                </c:pt>
                <c:pt idx="628">
                  <c:v>10.9638</c:v>
                </c:pt>
                <c:pt idx="629">
                  <c:v>10.6564</c:v>
                </c:pt>
                <c:pt idx="630">
                  <c:v>10.8094</c:v>
                </c:pt>
                <c:pt idx="631">
                  <c:v>9.771800000000001</c:v>
                </c:pt>
                <c:pt idx="632">
                  <c:v>9.950199999999998</c:v>
                </c:pt>
                <c:pt idx="633">
                  <c:v>9.9158</c:v>
                </c:pt>
                <c:pt idx="634">
                  <c:v>9.8992</c:v>
                </c:pt>
                <c:pt idx="635">
                  <c:v>9.8232</c:v>
                </c:pt>
                <c:pt idx="636">
                  <c:v>10.0706</c:v>
                </c:pt>
                <c:pt idx="637">
                  <c:v>10.0174</c:v>
                </c:pt>
                <c:pt idx="638">
                  <c:v>10.0214</c:v>
                </c:pt>
                <c:pt idx="639">
                  <c:v>10.133</c:v>
                </c:pt>
                <c:pt idx="640">
                  <c:v>10.1244</c:v>
                </c:pt>
                <c:pt idx="641">
                  <c:v>10.2958</c:v>
                </c:pt>
                <c:pt idx="642">
                  <c:v>10.3256</c:v>
                </c:pt>
                <c:pt idx="643">
                  <c:v>10.4394</c:v>
                </c:pt>
                <c:pt idx="644">
                  <c:v>10.4376</c:v>
                </c:pt>
                <c:pt idx="645">
                  <c:v>10.4802</c:v>
                </c:pt>
                <c:pt idx="646">
                  <c:v>10.434</c:v>
                </c:pt>
                <c:pt idx="647">
                  <c:v>10.4662</c:v>
                </c:pt>
                <c:pt idx="648">
                  <c:v>10.3994</c:v>
                </c:pt>
                <c:pt idx="649">
                  <c:v>10.4484</c:v>
                </c:pt>
                <c:pt idx="650">
                  <c:v>10.53</c:v>
                </c:pt>
                <c:pt idx="651">
                  <c:v>10.6564</c:v>
                </c:pt>
                <c:pt idx="652">
                  <c:v>10.7442</c:v>
                </c:pt>
                <c:pt idx="653">
                  <c:v>10.8588</c:v>
                </c:pt>
                <c:pt idx="654">
                  <c:v>10.3812</c:v>
                </c:pt>
                <c:pt idx="655">
                  <c:v>10.1822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4600"/>
        <c:axId val="474935704"/>
      </c:scatterChart>
      <c:valAx>
        <c:axId val="2484600"/>
        <c:scaling>
          <c:orientation val="minMax"/>
        </c:scaling>
        <c:delete val="0"/>
        <c:axPos val="t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Juliaanse Datum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74935704"/>
        <c:crosses val="autoZero"/>
        <c:crossBetween val="midCat"/>
      </c:valAx>
      <c:valAx>
        <c:axId val="474935704"/>
        <c:scaling>
          <c:orientation val="maxMin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visuele magnitude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8460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Blad2!$B$1</c:f>
              <c:strCache>
                <c:ptCount val="1"/>
                <c:pt idx="0">
                  <c:v>mv</c:v>
                </c:pt>
              </c:strCache>
            </c:strRef>
          </c:tx>
          <c:spPr>
            <a:ln w="47625">
              <a:noFill/>
            </a:ln>
          </c:spPr>
          <c:xVal>
            <c:numRef>
              <c:f>Blad2!$A$2:$A$683</c:f>
              <c:numCache>
                <c:formatCode>General</c:formatCode>
                <c:ptCount val="682"/>
                <c:pt idx="0">
                  <c:v>2.45345283091E6</c:v>
                </c:pt>
                <c:pt idx="1">
                  <c:v>2.45193084324E6</c:v>
                </c:pt>
                <c:pt idx="2">
                  <c:v>2.45196380144E6</c:v>
                </c:pt>
                <c:pt idx="3">
                  <c:v>2.45196678237E6</c:v>
                </c:pt>
                <c:pt idx="4">
                  <c:v>2.45198389879E6</c:v>
                </c:pt>
                <c:pt idx="5">
                  <c:v>2.45198580536E6</c:v>
                </c:pt>
                <c:pt idx="6">
                  <c:v>2.45210554625E6</c:v>
                </c:pt>
                <c:pt idx="7">
                  <c:v>2.45211550578E6</c:v>
                </c:pt>
                <c:pt idx="8">
                  <c:v>2.45211651824E6</c:v>
                </c:pt>
                <c:pt idx="9">
                  <c:v>2.4521175216E6</c:v>
                </c:pt>
                <c:pt idx="10">
                  <c:v>2.45212449311E6</c:v>
                </c:pt>
                <c:pt idx="11">
                  <c:v>2.45212848984E6</c:v>
                </c:pt>
                <c:pt idx="12">
                  <c:v>2.45213051629E6</c:v>
                </c:pt>
                <c:pt idx="13">
                  <c:v>2.45213251235E6</c:v>
                </c:pt>
                <c:pt idx="14">
                  <c:v>2.45213450633E6</c:v>
                </c:pt>
                <c:pt idx="15">
                  <c:v>2.45213650268E6</c:v>
                </c:pt>
                <c:pt idx="16">
                  <c:v>2.45214150553E6</c:v>
                </c:pt>
                <c:pt idx="17">
                  <c:v>2.45214349965E6</c:v>
                </c:pt>
                <c:pt idx="18">
                  <c:v>2.452145491E6</c:v>
                </c:pt>
                <c:pt idx="19">
                  <c:v>2.45215652979E6</c:v>
                </c:pt>
                <c:pt idx="20">
                  <c:v>2.45217254505E6</c:v>
                </c:pt>
                <c:pt idx="21">
                  <c:v>2.4524405985E6</c:v>
                </c:pt>
                <c:pt idx="22">
                  <c:v>2.45244159951E6</c:v>
                </c:pt>
                <c:pt idx="23">
                  <c:v>2.45244660137E6</c:v>
                </c:pt>
                <c:pt idx="24">
                  <c:v>2.45245457077E6</c:v>
                </c:pt>
                <c:pt idx="25">
                  <c:v>2.45245655956E6</c:v>
                </c:pt>
                <c:pt idx="26">
                  <c:v>2.45246355693E6</c:v>
                </c:pt>
                <c:pt idx="27">
                  <c:v>2.45246455127E6</c:v>
                </c:pt>
                <c:pt idx="28">
                  <c:v>2.45246555047E6</c:v>
                </c:pt>
                <c:pt idx="29">
                  <c:v>2.45246654672E6</c:v>
                </c:pt>
                <c:pt idx="30">
                  <c:v>2.45246755159E6</c:v>
                </c:pt>
                <c:pt idx="31">
                  <c:v>2.45246854612E6</c:v>
                </c:pt>
                <c:pt idx="32">
                  <c:v>2.45246954046E6</c:v>
                </c:pt>
                <c:pt idx="33">
                  <c:v>2.4524705629E6</c:v>
                </c:pt>
                <c:pt idx="34">
                  <c:v>2.45249048973E6</c:v>
                </c:pt>
                <c:pt idx="35">
                  <c:v>2.45249349253E6</c:v>
                </c:pt>
                <c:pt idx="36">
                  <c:v>2.45249750567E6</c:v>
                </c:pt>
                <c:pt idx="37">
                  <c:v>2.45250253625E6</c:v>
                </c:pt>
                <c:pt idx="38">
                  <c:v>2.45251960153E6</c:v>
                </c:pt>
                <c:pt idx="39">
                  <c:v>2.45252161386E6</c:v>
                </c:pt>
                <c:pt idx="40">
                  <c:v>2.45265983307E6</c:v>
                </c:pt>
                <c:pt idx="41">
                  <c:v>2.45266485379E6</c:v>
                </c:pt>
                <c:pt idx="42">
                  <c:v>2.45269785889E6</c:v>
                </c:pt>
                <c:pt idx="43">
                  <c:v>2.4527137909E6</c:v>
                </c:pt>
                <c:pt idx="44">
                  <c:v>2.45271977482E6</c:v>
                </c:pt>
                <c:pt idx="45">
                  <c:v>2.45273472681E6</c:v>
                </c:pt>
                <c:pt idx="46">
                  <c:v>2.45273674084E6</c:v>
                </c:pt>
                <c:pt idx="47">
                  <c:v>2.45273875479E6</c:v>
                </c:pt>
                <c:pt idx="48">
                  <c:v>2.45274076443E6</c:v>
                </c:pt>
                <c:pt idx="49">
                  <c:v>2.45275082606E6</c:v>
                </c:pt>
                <c:pt idx="50">
                  <c:v>2.45275273043E6</c:v>
                </c:pt>
                <c:pt idx="51">
                  <c:v>2.45275571312E6</c:v>
                </c:pt>
                <c:pt idx="52">
                  <c:v>2.45275768715E6</c:v>
                </c:pt>
                <c:pt idx="53">
                  <c:v>2.45275975252E6</c:v>
                </c:pt>
                <c:pt idx="54">
                  <c:v>2.45276169218E6</c:v>
                </c:pt>
                <c:pt idx="55">
                  <c:v>2.45276368169E6</c:v>
                </c:pt>
                <c:pt idx="56">
                  <c:v>2.45276674412E6</c:v>
                </c:pt>
                <c:pt idx="57">
                  <c:v>2.4527757943E6</c:v>
                </c:pt>
                <c:pt idx="58">
                  <c:v>2.45278363507E6</c:v>
                </c:pt>
                <c:pt idx="59">
                  <c:v>2.45278661849E6</c:v>
                </c:pt>
                <c:pt idx="60">
                  <c:v>2.45281969435E6</c:v>
                </c:pt>
                <c:pt idx="61">
                  <c:v>2.45287856874E6</c:v>
                </c:pt>
                <c:pt idx="62">
                  <c:v>2.45301985869E6</c:v>
                </c:pt>
                <c:pt idx="63">
                  <c:v>2.4530318588E6</c:v>
                </c:pt>
                <c:pt idx="64">
                  <c:v>2.45303585256E6</c:v>
                </c:pt>
                <c:pt idx="65">
                  <c:v>2.45304188442E6</c:v>
                </c:pt>
                <c:pt idx="66">
                  <c:v>2.45305282532E6</c:v>
                </c:pt>
                <c:pt idx="67">
                  <c:v>2.45305584795E6</c:v>
                </c:pt>
                <c:pt idx="68">
                  <c:v>2.45305981113E6</c:v>
                </c:pt>
                <c:pt idx="69">
                  <c:v>2.45306686814E6</c:v>
                </c:pt>
                <c:pt idx="70">
                  <c:v>2.45306984334E6</c:v>
                </c:pt>
                <c:pt idx="71">
                  <c:v>2.45307283402E6</c:v>
                </c:pt>
                <c:pt idx="72">
                  <c:v>2.45307585964E6</c:v>
                </c:pt>
                <c:pt idx="73">
                  <c:v>2.45307881418E6</c:v>
                </c:pt>
                <c:pt idx="74">
                  <c:v>2.45308180382E6</c:v>
                </c:pt>
                <c:pt idx="75">
                  <c:v>2.45308683388E6</c:v>
                </c:pt>
                <c:pt idx="76">
                  <c:v>2.4530897912E6</c:v>
                </c:pt>
                <c:pt idx="77">
                  <c:v>2.45309276524E6</c:v>
                </c:pt>
                <c:pt idx="78">
                  <c:v>2.45309773946E6</c:v>
                </c:pt>
                <c:pt idx="79">
                  <c:v>2.45309980777E6</c:v>
                </c:pt>
                <c:pt idx="80">
                  <c:v>2.4531018424E6</c:v>
                </c:pt>
                <c:pt idx="81">
                  <c:v>2.45310474331E6</c:v>
                </c:pt>
                <c:pt idx="82">
                  <c:v>2.45311173713E6</c:v>
                </c:pt>
                <c:pt idx="83">
                  <c:v>2.45338785965E6</c:v>
                </c:pt>
                <c:pt idx="84">
                  <c:v>2.45339185988E6</c:v>
                </c:pt>
                <c:pt idx="85">
                  <c:v>2.45339587113E6</c:v>
                </c:pt>
                <c:pt idx="86">
                  <c:v>2.45340384574E6</c:v>
                </c:pt>
                <c:pt idx="87">
                  <c:v>2.45341688663E6</c:v>
                </c:pt>
                <c:pt idx="88">
                  <c:v>2.45342385525E6</c:v>
                </c:pt>
                <c:pt idx="89">
                  <c:v>2.45350467425E6</c:v>
                </c:pt>
                <c:pt idx="90">
                  <c:v>2.45364951726E6</c:v>
                </c:pt>
                <c:pt idx="91">
                  <c:v>2.45365152586E6</c:v>
                </c:pt>
                <c:pt idx="92">
                  <c:v>2.45365552152E6</c:v>
                </c:pt>
                <c:pt idx="93">
                  <c:v>2.45365851426E6</c:v>
                </c:pt>
                <c:pt idx="94">
                  <c:v>2.45366150783E6</c:v>
                </c:pt>
                <c:pt idx="95">
                  <c:v>2.45366450135E6</c:v>
                </c:pt>
                <c:pt idx="96">
                  <c:v>2.45398158972E6</c:v>
                </c:pt>
                <c:pt idx="97">
                  <c:v>2.45418685281E6</c:v>
                </c:pt>
                <c:pt idx="98">
                  <c:v>2.45423376741E6</c:v>
                </c:pt>
                <c:pt idx="99">
                  <c:v>2.45423865235E6</c:v>
                </c:pt>
                <c:pt idx="100">
                  <c:v>2.45424684517E6</c:v>
                </c:pt>
                <c:pt idx="101">
                  <c:v>2.4542537686E6</c:v>
                </c:pt>
                <c:pt idx="102">
                  <c:v>2.4542566121E6</c:v>
                </c:pt>
                <c:pt idx="103">
                  <c:v>2.45425864881E6</c:v>
                </c:pt>
                <c:pt idx="104">
                  <c:v>2.45426858303E6</c:v>
                </c:pt>
                <c:pt idx="105">
                  <c:v>2.45427365115E6</c:v>
                </c:pt>
                <c:pt idx="106">
                  <c:v>2.45427657417E6</c:v>
                </c:pt>
                <c:pt idx="107">
                  <c:v>2.45427861468E6</c:v>
                </c:pt>
                <c:pt idx="108">
                  <c:v>2.45428263209E6</c:v>
                </c:pt>
                <c:pt idx="109">
                  <c:v>2.45428463887E6</c:v>
                </c:pt>
                <c:pt idx="110">
                  <c:v>2.45429063303E6</c:v>
                </c:pt>
                <c:pt idx="111">
                  <c:v>2.45429259332E6</c:v>
                </c:pt>
                <c:pt idx="112">
                  <c:v>2.45429659886E6</c:v>
                </c:pt>
                <c:pt idx="113">
                  <c:v>2.45429860428E6</c:v>
                </c:pt>
                <c:pt idx="114">
                  <c:v>2.45430055361E6</c:v>
                </c:pt>
                <c:pt idx="115">
                  <c:v>2.45430260748E6</c:v>
                </c:pt>
                <c:pt idx="116">
                  <c:v>2.45430454934E6</c:v>
                </c:pt>
                <c:pt idx="117">
                  <c:v>2.4543065663E6</c:v>
                </c:pt>
                <c:pt idx="118">
                  <c:v>2.45430860795E6</c:v>
                </c:pt>
                <c:pt idx="119">
                  <c:v>2.45431067482E6</c:v>
                </c:pt>
                <c:pt idx="120">
                  <c:v>2.45431267737E6</c:v>
                </c:pt>
                <c:pt idx="121">
                  <c:v>2.45431567474E6</c:v>
                </c:pt>
                <c:pt idx="122">
                  <c:v>2.45431956547E6</c:v>
                </c:pt>
                <c:pt idx="123">
                  <c:v>2.45433862106E6</c:v>
                </c:pt>
                <c:pt idx="124">
                  <c:v>2.45435156612E6</c:v>
                </c:pt>
                <c:pt idx="125">
                  <c:v>2.454525847E6</c:v>
                </c:pt>
                <c:pt idx="126">
                  <c:v>2.45455278414E6</c:v>
                </c:pt>
                <c:pt idx="127">
                  <c:v>2.45455484656E6</c:v>
                </c:pt>
                <c:pt idx="128">
                  <c:v>2.45455776473E6</c:v>
                </c:pt>
                <c:pt idx="129">
                  <c:v>2.45455987166E6</c:v>
                </c:pt>
                <c:pt idx="130">
                  <c:v>2.45456275423E6</c:v>
                </c:pt>
                <c:pt idx="131">
                  <c:v>2.45456484369E6</c:v>
                </c:pt>
                <c:pt idx="132">
                  <c:v>2.45457073704E6</c:v>
                </c:pt>
                <c:pt idx="133">
                  <c:v>2.45457275666E6</c:v>
                </c:pt>
                <c:pt idx="134">
                  <c:v>2.45457474914E6</c:v>
                </c:pt>
                <c:pt idx="135">
                  <c:v>2.45457675792E6</c:v>
                </c:pt>
                <c:pt idx="136">
                  <c:v>2.45457984415E6</c:v>
                </c:pt>
                <c:pt idx="137">
                  <c:v>2.45458371731E6</c:v>
                </c:pt>
                <c:pt idx="138">
                  <c:v>2.45458674976E6</c:v>
                </c:pt>
                <c:pt idx="139">
                  <c:v>2.45458879856E6</c:v>
                </c:pt>
                <c:pt idx="140">
                  <c:v>2.45459083359E6</c:v>
                </c:pt>
                <c:pt idx="141">
                  <c:v>2.45459368389E6</c:v>
                </c:pt>
                <c:pt idx="142">
                  <c:v>2.45459572825E6</c:v>
                </c:pt>
                <c:pt idx="143">
                  <c:v>2.45459771515E6</c:v>
                </c:pt>
                <c:pt idx="144">
                  <c:v>2.45460174475E6</c:v>
                </c:pt>
                <c:pt idx="145">
                  <c:v>2.45460374396E6</c:v>
                </c:pt>
                <c:pt idx="146">
                  <c:v>2.45460774926E6</c:v>
                </c:pt>
                <c:pt idx="147">
                  <c:v>2.45461064361E6</c:v>
                </c:pt>
                <c:pt idx="148">
                  <c:v>2.4546126814E6</c:v>
                </c:pt>
                <c:pt idx="149">
                  <c:v>2.45461765658E6</c:v>
                </c:pt>
                <c:pt idx="150">
                  <c:v>2.45462067065E6</c:v>
                </c:pt>
                <c:pt idx="151">
                  <c:v>2.45462283638E6</c:v>
                </c:pt>
                <c:pt idx="152">
                  <c:v>2.454626814E6</c:v>
                </c:pt>
                <c:pt idx="153">
                  <c:v>2.45464174838E6</c:v>
                </c:pt>
                <c:pt idx="154">
                  <c:v>2.45465259029E6</c:v>
                </c:pt>
                <c:pt idx="155">
                  <c:v>2.4546565675E6</c:v>
                </c:pt>
                <c:pt idx="156">
                  <c:v>2.45487587521E6</c:v>
                </c:pt>
                <c:pt idx="157">
                  <c:v>2.45487982337E6</c:v>
                </c:pt>
                <c:pt idx="158">
                  <c:v>2.45488381765E6</c:v>
                </c:pt>
                <c:pt idx="159">
                  <c:v>2.45489490064E6</c:v>
                </c:pt>
                <c:pt idx="160">
                  <c:v>2.45491675068E6</c:v>
                </c:pt>
                <c:pt idx="161">
                  <c:v>2.4519148619E6</c:v>
                </c:pt>
                <c:pt idx="162">
                  <c:v>2.45191885233E6</c:v>
                </c:pt>
                <c:pt idx="163">
                  <c:v>2.4519208623E6</c:v>
                </c:pt>
                <c:pt idx="164">
                  <c:v>2.45192285314E6</c:v>
                </c:pt>
                <c:pt idx="165">
                  <c:v>2.45192484717E6</c:v>
                </c:pt>
                <c:pt idx="166">
                  <c:v>2.45192687742E6</c:v>
                </c:pt>
                <c:pt idx="167">
                  <c:v>2.45193084324E6</c:v>
                </c:pt>
                <c:pt idx="168">
                  <c:v>2.45193284239E6</c:v>
                </c:pt>
                <c:pt idx="169">
                  <c:v>2.45193580493E6</c:v>
                </c:pt>
                <c:pt idx="170">
                  <c:v>2.45193881767E6</c:v>
                </c:pt>
                <c:pt idx="171">
                  <c:v>2.45194680802E6</c:v>
                </c:pt>
                <c:pt idx="172">
                  <c:v>2.4519488461E6</c:v>
                </c:pt>
                <c:pt idx="173">
                  <c:v>2.45195379788E6</c:v>
                </c:pt>
                <c:pt idx="174">
                  <c:v>2.45195582748E6</c:v>
                </c:pt>
                <c:pt idx="175">
                  <c:v>2.45195887702E6</c:v>
                </c:pt>
                <c:pt idx="176">
                  <c:v>2.45196183517E6</c:v>
                </c:pt>
                <c:pt idx="177">
                  <c:v>2.45196485566E6</c:v>
                </c:pt>
                <c:pt idx="178">
                  <c:v>2.4519718956E6</c:v>
                </c:pt>
                <c:pt idx="179">
                  <c:v>2.45197686823E6</c:v>
                </c:pt>
                <c:pt idx="180">
                  <c:v>2.45197978118E6</c:v>
                </c:pt>
                <c:pt idx="181">
                  <c:v>2.45198178443E6</c:v>
                </c:pt>
                <c:pt idx="182">
                  <c:v>2.45198275875E6</c:v>
                </c:pt>
                <c:pt idx="183">
                  <c:v>2.45198480854E6</c:v>
                </c:pt>
                <c:pt idx="184">
                  <c:v>2.45199467502E6</c:v>
                </c:pt>
                <c:pt idx="185">
                  <c:v>2.4519967826E6</c:v>
                </c:pt>
                <c:pt idx="186">
                  <c:v>2.45202568406E6</c:v>
                </c:pt>
                <c:pt idx="187">
                  <c:v>2.45202670204E6</c:v>
                </c:pt>
                <c:pt idx="188">
                  <c:v>2.4520276986E6</c:v>
                </c:pt>
                <c:pt idx="189">
                  <c:v>2.45203068852E6</c:v>
                </c:pt>
                <c:pt idx="190">
                  <c:v>2.45203170321E6</c:v>
                </c:pt>
                <c:pt idx="191">
                  <c:v>2.45203269028E6</c:v>
                </c:pt>
                <c:pt idx="192">
                  <c:v>2.45203367551E6</c:v>
                </c:pt>
                <c:pt idx="193">
                  <c:v>2.45206961892E6</c:v>
                </c:pt>
                <c:pt idx="194">
                  <c:v>2.45208260845E6</c:v>
                </c:pt>
                <c:pt idx="195">
                  <c:v>2.45208358827E6</c:v>
                </c:pt>
                <c:pt idx="196">
                  <c:v>2.45208557274E6</c:v>
                </c:pt>
                <c:pt idx="197">
                  <c:v>2.45208856944E6</c:v>
                </c:pt>
                <c:pt idx="198">
                  <c:v>2.45210253427E6</c:v>
                </c:pt>
                <c:pt idx="199">
                  <c:v>2.4521045538E6</c:v>
                </c:pt>
                <c:pt idx="200">
                  <c:v>2.45210554625E6</c:v>
                </c:pt>
                <c:pt idx="201">
                  <c:v>2.4521065526E6</c:v>
                </c:pt>
                <c:pt idx="202">
                  <c:v>2.45215652979E6</c:v>
                </c:pt>
                <c:pt idx="203">
                  <c:v>2.45249349253E6</c:v>
                </c:pt>
                <c:pt idx="204">
                  <c:v>2.45251251451E6</c:v>
                </c:pt>
                <c:pt idx="205">
                  <c:v>2.45252060423E6</c:v>
                </c:pt>
                <c:pt idx="206">
                  <c:v>2.45252161386E6</c:v>
                </c:pt>
                <c:pt idx="207">
                  <c:v>2.45252458765E6</c:v>
                </c:pt>
                <c:pt idx="208">
                  <c:v>2.45254353759E6</c:v>
                </c:pt>
                <c:pt idx="209">
                  <c:v>2.45254551051E6</c:v>
                </c:pt>
                <c:pt idx="210">
                  <c:v>2.45254751365E6</c:v>
                </c:pt>
                <c:pt idx="211">
                  <c:v>2.45254951152E6</c:v>
                </c:pt>
                <c:pt idx="212">
                  <c:v>2.45255250763E6</c:v>
                </c:pt>
                <c:pt idx="213">
                  <c:v>2.45255849648E6</c:v>
                </c:pt>
                <c:pt idx="214">
                  <c:v>2.45256052465E6</c:v>
                </c:pt>
                <c:pt idx="215">
                  <c:v>2.45256849551E6</c:v>
                </c:pt>
                <c:pt idx="216">
                  <c:v>2.45264385834E6</c:v>
                </c:pt>
                <c:pt idx="217">
                  <c:v>2.45265184803E6</c:v>
                </c:pt>
                <c:pt idx="218">
                  <c:v>2.45265585839E6</c:v>
                </c:pt>
                <c:pt idx="219">
                  <c:v>2.45266285196E6</c:v>
                </c:pt>
                <c:pt idx="220">
                  <c:v>2.45266785502E6</c:v>
                </c:pt>
                <c:pt idx="221">
                  <c:v>2.45267183603E6</c:v>
                </c:pt>
                <c:pt idx="222">
                  <c:v>2.45267986937E6</c:v>
                </c:pt>
                <c:pt idx="223">
                  <c:v>2.45268580931E6</c:v>
                </c:pt>
                <c:pt idx="224">
                  <c:v>2.4526898407E6</c:v>
                </c:pt>
                <c:pt idx="225">
                  <c:v>2.45270083269E6</c:v>
                </c:pt>
                <c:pt idx="226">
                  <c:v>2.45270377977E6</c:v>
                </c:pt>
                <c:pt idx="227">
                  <c:v>2.45270980076E6</c:v>
                </c:pt>
                <c:pt idx="228">
                  <c:v>2.45271180587E6</c:v>
                </c:pt>
                <c:pt idx="229">
                  <c:v>2.45272176883E6</c:v>
                </c:pt>
                <c:pt idx="230">
                  <c:v>2.45272778115E6</c:v>
                </c:pt>
                <c:pt idx="231">
                  <c:v>2.4527757943E6</c:v>
                </c:pt>
                <c:pt idx="232">
                  <c:v>2.45280964256E6</c:v>
                </c:pt>
                <c:pt idx="233">
                  <c:v>2.45281078316E6</c:v>
                </c:pt>
                <c:pt idx="234">
                  <c:v>2.45281260163E6</c:v>
                </c:pt>
                <c:pt idx="235">
                  <c:v>2.45281376764E6</c:v>
                </c:pt>
                <c:pt idx="236">
                  <c:v>2.45283171319E6</c:v>
                </c:pt>
                <c:pt idx="237">
                  <c:v>2.4528327534E6</c:v>
                </c:pt>
                <c:pt idx="238">
                  <c:v>2.45283461022E6</c:v>
                </c:pt>
                <c:pt idx="239">
                  <c:v>2.45283572864E6</c:v>
                </c:pt>
                <c:pt idx="240">
                  <c:v>2.45283871928E6</c:v>
                </c:pt>
                <c:pt idx="241">
                  <c:v>2.45284075678E6</c:v>
                </c:pt>
                <c:pt idx="242">
                  <c:v>2.45285356202E6</c:v>
                </c:pt>
                <c:pt idx="243">
                  <c:v>2.45285471303E6</c:v>
                </c:pt>
                <c:pt idx="244">
                  <c:v>2.45285860777E6</c:v>
                </c:pt>
                <c:pt idx="245">
                  <c:v>2.45285967312E6</c:v>
                </c:pt>
                <c:pt idx="246">
                  <c:v>2.45286163192E6</c:v>
                </c:pt>
                <c:pt idx="247">
                  <c:v>2.45286750585E6</c:v>
                </c:pt>
                <c:pt idx="248">
                  <c:v>2.45287457416E6</c:v>
                </c:pt>
                <c:pt idx="249">
                  <c:v>2.45287657214E6</c:v>
                </c:pt>
                <c:pt idx="250">
                  <c:v>2.45288353452E6</c:v>
                </c:pt>
                <c:pt idx="251">
                  <c:v>2.45288553201E6</c:v>
                </c:pt>
                <c:pt idx="252">
                  <c:v>2.45288855927E6</c:v>
                </c:pt>
                <c:pt idx="253">
                  <c:v>2.45289356954E6</c:v>
                </c:pt>
                <c:pt idx="254">
                  <c:v>2.45289557587E6</c:v>
                </c:pt>
                <c:pt idx="255">
                  <c:v>2.45290555006E6</c:v>
                </c:pt>
                <c:pt idx="256">
                  <c:v>2.45290856647E6</c:v>
                </c:pt>
                <c:pt idx="257">
                  <c:v>2.45291254945E6</c:v>
                </c:pt>
                <c:pt idx="258">
                  <c:v>2.45291555693E6</c:v>
                </c:pt>
                <c:pt idx="259">
                  <c:v>2.45292251984E6</c:v>
                </c:pt>
                <c:pt idx="260">
                  <c:v>2.45292650041E6</c:v>
                </c:pt>
                <c:pt idx="261">
                  <c:v>2.4529285104E6</c:v>
                </c:pt>
                <c:pt idx="262">
                  <c:v>2.45293150074E6</c:v>
                </c:pt>
                <c:pt idx="263">
                  <c:v>2.45293350837E6</c:v>
                </c:pt>
                <c:pt idx="264">
                  <c:v>2.45301286489E6</c:v>
                </c:pt>
                <c:pt idx="265">
                  <c:v>2.45310680348E6</c:v>
                </c:pt>
                <c:pt idx="266">
                  <c:v>2.45310884141E6</c:v>
                </c:pt>
                <c:pt idx="267">
                  <c:v>2.45311173713E6</c:v>
                </c:pt>
                <c:pt idx="268">
                  <c:v>2.45311379253E6</c:v>
                </c:pt>
                <c:pt idx="269">
                  <c:v>2.45311584975E6</c:v>
                </c:pt>
                <c:pt idx="270">
                  <c:v>2.45312177661E6</c:v>
                </c:pt>
                <c:pt idx="271">
                  <c:v>2.45312470442E6</c:v>
                </c:pt>
                <c:pt idx="272">
                  <c:v>2.45312673197E6</c:v>
                </c:pt>
                <c:pt idx="273">
                  <c:v>2.45312871663E6</c:v>
                </c:pt>
                <c:pt idx="274">
                  <c:v>2.45313074526E6</c:v>
                </c:pt>
                <c:pt idx="275">
                  <c:v>2.45313278429E6</c:v>
                </c:pt>
                <c:pt idx="276">
                  <c:v>2.45313477992E6</c:v>
                </c:pt>
                <c:pt idx="277">
                  <c:v>2.45314660546E6</c:v>
                </c:pt>
                <c:pt idx="278">
                  <c:v>2.45315674408E6</c:v>
                </c:pt>
                <c:pt idx="279">
                  <c:v>2.45315879965E6</c:v>
                </c:pt>
                <c:pt idx="280">
                  <c:v>2.45316261063E6</c:v>
                </c:pt>
                <c:pt idx="281">
                  <c:v>2.45316465187E6</c:v>
                </c:pt>
                <c:pt idx="282">
                  <c:v>2.45316676779E6</c:v>
                </c:pt>
                <c:pt idx="283">
                  <c:v>2.45316957551E6</c:v>
                </c:pt>
                <c:pt idx="284">
                  <c:v>2.45317577429E6</c:v>
                </c:pt>
                <c:pt idx="285">
                  <c:v>2.45317857955E6</c:v>
                </c:pt>
                <c:pt idx="286">
                  <c:v>2.45318068389E6</c:v>
                </c:pt>
                <c:pt idx="287">
                  <c:v>2.45318767286E6</c:v>
                </c:pt>
                <c:pt idx="288">
                  <c:v>2.45319068336E6</c:v>
                </c:pt>
                <c:pt idx="289">
                  <c:v>2.45339983629E6</c:v>
                </c:pt>
                <c:pt idx="290">
                  <c:v>2.45340987675E6</c:v>
                </c:pt>
                <c:pt idx="291">
                  <c:v>2.45341688663E6</c:v>
                </c:pt>
                <c:pt idx="292">
                  <c:v>2.45342681866E6</c:v>
                </c:pt>
                <c:pt idx="293">
                  <c:v>2.45343283772E6</c:v>
                </c:pt>
                <c:pt idx="294">
                  <c:v>2.45343685865E6</c:v>
                </c:pt>
                <c:pt idx="295">
                  <c:v>2.4534438392E6</c:v>
                </c:pt>
                <c:pt idx="296">
                  <c:v>2.45344682269E6</c:v>
                </c:pt>
                <c:pt idx="297">
                  <c:v>2.45345283091E6</c:v>
                </c:pt>
                <c:pt idx="298">
                  <c:v>2.45345484094E6</c:v>
                </c:pt>
                <c:pt idx="299">
                  <c:v>2.45345682767E6</c:v>
                </c:pt>
                <c:pt idx="300">
                  <c:v>2.45345884182E6</c:v>
                </c:pt>
                <c:pt idx="301">
                  <c:v>2.45346476274E6</c:v>
                </c:pt>
                <c:pt idx="302">
                  <c:v>2.45346683913E6</c:v>
                </c:pt>
                <c:pt idx="303">
                  <c:v>2.45346979373E6</c:v>
                </c:pt>
                <c:pt idx="304">
                  <c:v>2.45347273788E6</c:v>
                </c:pt>
                <c:pt idx="305">
                  <c:v>2.4534748192E6</c:v>
                </c:pt>
                <c:pt idx="306">
                  <c:v>2.45347773728E6</c:v>
                </c:pt>
                <c:pt idx="307">
                  <c:v>2.45347978942E6</c:v>
                </c:pt>
                <c:pt idx="308">
                  <c:v>2.45348177037E6</c:v>
                </c:pt>
                <c:pt idx="309">
                  <c:v>2.4534837605E6</c:v>
                </c:pt>
                <c:pt idx="310">
                  <c:v>2.45349076105E6</c:v>
                </c:pt>
                <c:pt idx="311">
                  <c:v>2.45349276074E6</c:v>
                </c:pt>
                <c:pt idx="312">
                  <c:v>2.45349675541E6</c:v>
                </c:pt>
                <c:pt idx="313">
                  <c:v>2.45350965027E6</c:v>
                </c:pt>
                <c:pt idx="314">
                  <c:v>2.4535117039E6</c:v>
                </c:pt>
                <c:pt idx="315">
                  <c:v>2.45351575229E6</c:v>
                </c:pt>
                <c:pt idx="316">
                  <c:v>2.45351774619E6</c:v>
                </c:pt>
                <c:pt idx="317">
                  <c:v>2.45352369715E6</c:v>
                </c:pt>
                <c:pt idx="318">
                  <c:v>2.4535257259E6</c:v>
                </c:pt>
                <c:pt idx="319">
                  <c:v>2.45353872371E6</c:v>
                </c:pt>
                <c:pt idx="320">
                  <c:v>2.45354069947E6</c:v>
                </c:pt>
                <c:pt idx="321">
                  <c:v>2.45354478878E6</c:v>
                </c:pt>
                <c:pt idx="322">
                  <c:v>2.45355065905E6</c:v>
                </c:pt>
                <c:pt idx="323">
                  <c:v>2.45355270447E6</c:v>
                </c:pt>
                <c:pt idx="324">
                  <c:v>2.45355570084E6</c:v>
                </c:pt>
                <c:pt idx="325">
                  <c:v>2.45355870897E6</c:v>
                </c:pt>
                <c:pt idx="326">
                  <c:v>2.45356071485E6</c:v>
                </c:pt>
                <c:pt idx="327">
                  <c:v>2.45356470694E6</c:v>
                </c:pt>
                <c:pt idx="328">
                  <c:v>2.45357065954E6</c:v>
                </c:pt>
                <c:pt idx="329">
                  <c:v>2.45357370566E6</c:v>
                </c:pt>
                <c:pt idx="330">
                  <c:v>2.45357571869E6</c:v>
                </c:pt>
                <c:pt idx="331">
                  <c:v>2.45357856369E6</c:v>
                </c:pt>
                <c:pt idx="332">
                  <c:v>2.45358461701E6</c:v>
                </c:pt>
                <c:pt idx="333">
                  <c:v>2.45358663639E6</c:v>
                </c:pt>
                <c:pt idx="334">
                  <c:v>2.45359070712E6</c:v>
                </c:pt>
                <c:pt idx="335">
                  <c:v>2.45359760079E6</c:v>
                </c:pt>
                <c:pt idx="336">
                  <c:v>2.45360262889E6</c:v>
                </c:pt>
                <c:pt idx="337">
                  <c:v>2.45360950901E6</c:v>
                </c:pt>
                <c:pt idx="338">
                  <c:v>2.45361852903E6</c:v>
                </c:pt>
                <c:pt idx="339">
                  <c:v>2.45362055543E6</c:v>
                </c:pt>
                <c:pt idx="340">
                  <c:v>2.45362258527E6</c:v>
                </c:pt>
                <c:pt idx="341">
                  <c:v>2.45362660711E6</c:v>
                </c:pt>
                <c:pt idx="342">
                  <c:v>2.4536305657E6</c:v>
                </c:pt>
                <c:pt idx="343">
                  <c:v>2.45363257293E6</c:v>
                </c:pt>
                <c:pt idx="344">
                  <c:v>2.45363955724E6</c:v>
                </c:pt>
                <c:pt idx="345">
                  <c:v>2.45364255716E6</c:v>
                </c:pt>
                <c:pt idx="346">
                  <c:v>2.45364655052E6</c:v>
                </c:pt>
                <c:pt idx="347">
                  <c:v>2.45374285903E6</c:v>
                </c:pt>
                <c:pt idx="348">
                  <c:v>2.45374786736E6</c:v>
                </c:pt>
                <c:pt idx="349">
                  <c:v>2.45375186608E6</c:v>
                </c:pt>
                <c:pt idx="350">
                  <c:v>2.45375585824E6</c:v>
                </c:pt>
                <c:pt idx="351">
                  <c:v>2.45375886662E6</c:v>
                </c:pt>
                <c:pt idx="352">
                  <c:v>2.45376286422E6</c:v>
                </c:pt>
                <c:pt idx="353">
                  <c:v>2.45376687793E6</c:v>
                </c:pt>
                <c:pt idx="354">
                  <c:v>2.45377483582E6</c:v>
                </c:pt>
                <c:pt idx="355">
                  <c:v>2.45378385687E6</c:v>
                </c:pt>
                <c:pt idx="356">
                  <c:v>2.45378981821E6</c:v>
                </c:pt>
                <c:pt idx="357">
                  <c:v>2.45379284786E6</c:v>
                </c:pt>
                <c:pt idx="358">
                  <c:v>2.45379586634E6</c:v>
                </c:pt>
                <c:pt idx="359">
                  <c:v>2.45379885858E6</c:v>
                </c:pt>
                <c:pt idx="360">
                  <c:v>2.45380281971E6</c:v>
                </c:pt>
                <c:pt idx="361">
                  <c:v>2.45380583275E6</c:v>
                </c:pt>
                <c:pt idx="362">
                  <c:v>2.45380883082E6</c:v>
                </c:pt>
                <c:pt idx="363">
                  <c:v>2.45381184854E6</c:v>
                </c:pt>
                <c:pt idx="364">
                  <c:v>2.45381482612E6</c:v>
                </c:pt>
                <c:pt idx="365">
                  <c:v>2.4538178005E6</c:v>
                </c:pt>
                <c:pt idx="366">
                  <c:v>2.45382078794E6</c:v>
                </c:pt>
                <c:pt idx="367">
                  <c:v>2.45382378036E6</c:v>
                </c:pt>
                <c:pt idx="368">
                  <c:v>2.45382878012E6</c:v>
                </c:pt>
                <c:pt idx="369">
                  <c:v>2.45383176008E6</c:v>
                </c:pt>
                <c:pt idx="370">
                  <c:v>2.45383382037E6</c:v>
                </c:pt>
                <c:pt idx="371">
                  <c:v>2.45383584215E6</c:v>
                </c:pt>
                <c:pt idx="372">
                  <c:v>2.45383784803E6</c:v>
                </c:pt>
                <c:pt idx="373">
                  <c:v>2.45385083367E6</c:v>
                </c:pt>
                <c:pt idx="374">
                  <c:v>2.453853696E6</c:v>
                </c:pt>
                <c:pt idx="375">
                  <c:v>2.45386269284E6</c:v>
                </c:pt>
                <c:pt idx="376">
                  <c:v>2.45386469073E6</c:v>
                </c:pt>
                <c:pt idx="377">
                  <c:v>2.45386667849E6</c:v>
                </c:pt>
                <c:pt idx="378">
                  <c:v>2.45386872232E6</c:v>
                </c:pt>
                <c:pt idx="379">
                  <c:v>2.45387073447E6</c:v>
                </c:pt>
                <c:pt idx="380">
                  <c:v>2.45387273338E6</c:v>
                </c:pt>
                <c:pt idx="381">
                  <c:v>2.45387581417E6</c:v>
                </c:pt>
                <c:pt idx="382">
                  <c:v>2.45387964974E6</c:v>
                </c:pt>
                <c:pt idx="383">
                  <c:v>2.45388168942E6</c:v>
                </c:pt>
                <c:pt idx="384">
                  <c:v>2.45388767929E6</c:v>
                </c:pt>
                <c:pt idx="385">
                  <c:v>2.45388968486E6</c:v>
                </c:pt>
                <c:pt idx="386">
                  <c:v>2.45389166275E6</c:v>
                </c:pt>
                <c:pt idx="387">
                  <c:v>2.45389364342E6</c:v>
                </c:pt>
                <c:pt idx="388">
                  <c:v>2.45389668785E6</c:v>
                </c:pt>
                <c:pt idx="389">
                  <c:v>2.45389871837E6</c:v>
                </c:pt>
                <c:pt idx="390">
                  <c:v>2.45390074564E6</c:v>
                </c:pt>
                <c:pt idx="391">
                  <c:v>2.45390274722E6</c:v>
                </c:pt>
                <c:pt idx="392">
                  <c:v>2.45390477322E6</c:v>
                </c:pt>
                <c:pt idx="393">
                  <c:v>2.45390678185E6</c:v>
                </c:pt>
                <c:pt idx="394">
                  <c:v>2.45390969405E6</c:v>
                </c:pt>
                <c:pt idx="395">
                  <c:v>2.45391369614E6</c:v>
                </c:pt>
                <c:pt idx="396">
                  <c:v>2.45412685492E6</c:v>
                </c:pt>
                <c:pt idx="397">
                  <c:v>2.45413387822E6</c:v>
                </c:pt>
                <c:pt idx="398">
                  <c:v>2.45413784617E6</c:v>
                </c:pt>
                <c:pt idx="399">
                  <c:v>2.45414087836E6</c:v>
                </c:pt>
                <c:pt idx="400">
                  <c:v>2.45414385627E6</c:v>
                </c:pt>
                <c:pt idx="401">
                  <c:v>2.45415285583E6</c:v>
                </c:pt>
                <c:pt idx="402">
                  <c:v>2.45415682045E6</c:v>
                </c:pt>
                <c:pt idx="403">
                  <c:v>2.45415985064E6</c:v>
                </c:pt>
                <c:pt idx="404">
                  <c:v>2.45416285838E6</c:v>
                </c:pt>
                <c:pt idx="405">
                  <c:v>2.45416583994E6</c:v>
                </c:pt>
                <c:pt idx="406">
                  <c:v>2.45416884788E6</c:v>
                </c:pt>
                <c:pt idx="407">
                  <c:v>2.4541747768E6</c:v>
                </c:pt>
                <c:pt idx="408">
                  <c:v>2.45417781188E6</c:v>
                </c:pt>
                <c:pt idx="409">
                  <c:v>2.45418080748E6</c:v>
                </c:pt>
                <c:pt idx="410">
                  <c:v>2.4541838046E6</c:v>
                </c:pt>
                <c:pt idx="411">
                  <c:v>2.45418978899E6</c:v>
                </c:pt>
                <c:pt idx="412">
                  <c:v>2.45419180776E6</c:v>
                </c:pt>
                <c:pt idx="413">
                  <c:v>2.45419380009E6</c:v>
                </c:pt>
                <c:pt idx="414">
                  <c:v>2.45419976271E6</c:v>
                </c:pt>
                <c:pt idx="415">
                  <c:v>2.45420282858E6</c:v>
                </c:pt>
                <c:pt idx="416">
                  <c:v>2.45420483398E6</c:v>
                </c:pt>
                <c:pt idx="417">
                  <c:v>2.45420787867E6</c:v>
                </c:pt>
                <c:pt idx="418">
                  <c:v>2.45421572979E6</c:v>
                </c:pt>
                <c:pt idx="419">
                  <c:v>2.45422776282E6</c:v>
                </c:pt>
                <c:pt idx="420">
                  <c:v>2.45422976461E6</c:v>
                </c:pt>
                <c:pt idx="421">
                  <c:v>2.45423176868E6</c:v>
                </c:pt>
                <c:pt idx="422">
                  <c:v>2.4542357941E6</c:v>
                </c:pt>
                <c:pt idx="423">
                  <c:v>2.45425062946E6</c:v>
                </c:pt>
                <c:pt idx="424">
                  <c:v>2.45433061076E6</c:v>
                </c:pt>
                <c:pt idx="425">
                  <c:v>2.45433260796E6</c:v>
                </c:pt>
                <c:pt idx="426">
                  <c:v>2.45433459908E6</c:v>
                </c:pt>
                <c:pt idx="427">
                  <c:v>2.45434153731E6</c:v>
                </c:pt>
                <c:pt idx="428">
                  <c:v>2.45434354731E6</c:v>
                </c:pt>
                <c:pt idx="429">
                  <c:v>2.45434556666E6</c:v>
                </c:pt>
                <c:pt idx="430">
                  <c:v>2.45434756877E6</c:v>
                </c:pt>
                <c:pt idx="431">
                  <c:v>2.45434956011E6</c:v>
                </c:pt>
                <c:pt idx="432">
                  <c:v>2.45435455187E6</c:v>
                </c:pt>
                <c:pt idx="433">
                  <c:v>2.45435657768E6</c:v>
                </c:pt>
                <c:pt idx="434">
                  <c:v>2.45435855658E6</c:v>
                </c:pt>
                <c:pt idx="435">
                  <c:v>2.45436352728E6</c:v>
                </c:pt>
                <c:pt idx="436">
                  <c:v>2.45436555965E6</c:v>
                </c:pt>
                <c:pt idx="437">
                  <c:v>2.45436953451E6</c:v>
                </c:pt>
                <c:pt idx="438">
                  <c:v>2.45437154658E6</c:v>
                </c:pt>
                <c:pt idx="439">
                  <c:v>2.45437356383E6</c:v>
                </c:pt>
                <c:pt idx="440">
                  <c:v>2.45437749888E6</c:v>
                </c:pt>
                <c:pt idx="441">
                  <c:v>2.45437953612E6</c:v>
                </c:pt>
                <c:pt idx="442">
                  <c:v>2.45438250823E6</c:v>
                </c:pt>
                <c:pt idx="443">
                  <c:v>2.45438550754E6</c:v>
                </c:pt>
                <c:pt idx="444">
                  <c:v>2.4543875134E6</c:v>
                </c:pt>
                <c:pt idx="445">
                  <c:v>2.45438951265E6</c:v>
                </c:pt>
                <c:pt idx="446">
                  <c:v>2.45448784406E6</c:v>
                </c:pt>
                <c:pt idx="447">
                  <c:v>2.45449185385E6</c:v>
                </c:pt>
                <c:pt idx="448">
                  <c:v>2.45449486649E6</c:v>
                </c:pt>
                <c:pt idx="449">
                  <c:v>2.45449984926E6</c:v>
                </c:pt>
                <c:pt idx="450">
                  <c:v>2.45450384E6</c:v>
                </c:pt>
                <c:pt idx="451">
                  <c:v>2.45450685316E6</c:v>
                </c:pt>
                <c:pt idx="452">
                  <c:v>2.45451083905E6</c:v>
                </c:pt>
                <c:pt idx="453">
                  <c:v>2.45451984527E6</c:v>
                </c:pt>
                <c:pt idx="454">
                  <c:v>2.45452285147E6</c:v>
                </c:pt>
                <c:pt idx="455">
                  <c:v>2.45452886987E6</c:v>
                </c:pt>
                <c:pt idx="456">
                  <c:v>2.4545318323E6</c:v>
                </c:pt>
                <c:pt idx="457">
                  <c:v>2.45453585055E6</c:v>
                </c:pt>
                <c:pt idx="458">
                  <c:v>2.45453883559E6</c:v>
                </c:pt>
                <c:pt idx="459">
                  <c:v>2.45454181703E6</c:v>
                </c:pt>
                <c:pt idx="460">
                  <c:v>2.45454683057E6</c:v>
                </c:pt>
                <c:pt idx="461">
                  <c:v>2.45463069188E6</c:v>
                </c:pt>
                <c:pt idx="462">
                  <c:v>2.45463974577E6</c:v>
                </c:pt>
                <c:pt idx="463">
                  <c:v>2.45464374391E6</c:v>
                </c:pt>
                <c:pt idx="464">
                  <c:v>2.45465457659E6</c:v>
                </c:pt>
                <c:pt idx="465">
                  <c:v>2.45465864612E6</c:v>
                </c:pt>
                <c:pt idx="466">
                  <c:v>2.45466155519E6</c:v>
                </c:pt>
                <c:pt idx="467">
                  <c:v>2.45466363275E6</c:v>
                </c:pt>
                <c:pt idx="468">
                  <c:v>2.45466568905E6</c:v>
                </c:pt>
                <c:pt idx="469">
                  <c:v>2.45466770719E6</c:v>
                </c:pt>
                <c:pt idx="470">
                  <c:v>2.45467160578E6</c:v>
                </c:pt>
                <c:pt idx="471">
                  <c:v>2.4546776184E6</c:v>
                </c:pt>
                <c:pt idx="472">
                  <c:v>2.45467963327E6</c:v>
                </c:pt>
                <c:pt idx="473">
                  <c:v>2.45468458206E6</c:v>
                </c:pt>
                <c:pt idx="474">
                  <c:v>2.45468655725E6</c:v>
                </c:pt>
                <c:pt idx="475">
                  <c:v>2.4546905813E6</c:v>
                </c:pt>
                <c:pt idx="476">
                  <c:v>2.45469764589E6</c:v>
                </c:pt>
                <c:pt idx="477">
                  <c:v>2.45470163713E6</c:v>
                </c:pt>
                <c:pt idx="478">
                  <c:v>2.45470364063E6</c:v>
                </c:pt>
                <c:pt idx="479">
                  <c:v>2.45470658979E6</c:v>
                </c:pt>
                <c:pt idx="480">
                  <c:v>2.45471662944E6</c:v>
                </c:pt>
                <c:pt idx="481">
                  <c:v>2.45472157551E6</c:v>
                </c:pt>
                <c:pt idx="482">
                  <c:v>2.45472554513E6</c:v>
                </c:pt>
                <c:pt idx="483">
                  <c:v>2.45472850939E6</c:v>
                </c:pt>
                <c:pt idx="484">
                  <c:v>2.45473055445E6</c:v>
                </c:pt>
                <c:pt idx="485">
                  <c:v>2.45473356312E6</c:v>
                </c:pt>
                <c:pt idx="486">
                  <c:v>2.45473756569E6</c:v>
                </c:pt>
                <c:pt idx="487">
                  <c:v>2.45474055455E6</c:v>
                </c:pt>
                <c:pt idx="488">
                  <c:v>2.45474554593E6</c:v>
                </c:pt>
                <c:pt idx="489">
                  <c:v>2.45475451219E6</c:v>
                </c:pt>
                <c:pt idx="490">
                  <c:v>2.45476249779E6</c:v>
                </c:pt>
                <c:pt idx="491">
                  <c:v>2.45483886432E6</c:v>
                </c:pt>
                <c:pt idx="492">
                  <c:v>2.45484286595E6</c:v>
                </c:pt>
                <c:pt idx="493">
                  <c:v>2.45484686732E6</c:v>
                </c:pt>
                <c:pt idx="494">
                  <c:v>2.45485085593E6</c:v>
                </c:pt>
                <c:pt idx="495">
                  <c:v>2.45486783051E6</c:v>
                </c:pt>
                <c:pt idx="496">
                  <c:v>2.45487085967E6</c:v>
                </c:pt>
                <c:pt idx="497">
                  <c:v>2.45492179084E6</c:v>
                </c:pt>
                <c:pt idx="498">
                  <c:v>2.45492786006E6</c:v>
                </c:pt>
                <c:pt idx="499">
                  <c:v>2.45494670665E6</c:v>
                </c:pt>
                <c:pt idx="500">
                  <c:v>2.45494878669E6</c:v>
                </c:pt>
                <c:pt idx="501">
                  <c:v>2.45498565958E6</c:v>
                </c:pt>
                <c:pt idx="502">
                  <c:v>2.45499475658E6</c:v>
                </c:pt>
                <c:pt idx="503">
                  <c:v>2.45501356246E6</c:v>
                </c:pt>
                <c:pt idx="504">
                  <c:v>2.45502450795E6</c:v>
                </c:pt>
                <c:pt idx="505">
                  <c:v>2.45503767096E6</c:v>
                </c:pt>
                <c:pt idx="506">
                  <c:v>2.45503962158E6</c:v>
                </c:pt>
                <c:pt idx="507">
                  <c:v>2.45504160932E6</c:v>
                </c:pt>
                <c:pt idx="508">
                  <c:v>2.45504863827E6</c:v>
                </c:pt>
                <c:pt idx="509">
                  <c:v>2.4550875152E6</c:v>
                </c:pt>
                <c:pt idx="510">
                  <c:v>2.45509254228E6</c:v>
                </c:pt>
                <c:pt idx="511">
                  <c:v>2.45511150367E6</c:v>
                </c:pt>
                <c:pt idx="512">
                  <c:v>2.45245374272E6</c:v>
                </c:pt>
                <c:pt idx="513">
                  <c:v>2.45246359574E6</c:v>
                </c:pt>
                <c:pt idx="514">
                  <c:v>2.45249054968E6</c:v>
                </c:pt>
                <c:pt idx="515">
                  <c:v>2.45268583266E6</c:v>
                </c:pt>
                <c:pt idx="516">
                  <c:v>2.45272780829E6</c:v>
                </c:pt>
                <c:pt idx="517">
                  <c:v>2.45305289149E6</c:v>
                </c:pt>
                <c:pt idx="518">
                  <c:v>2.45305686092E6</c:v>
                </c:pt>
                <c:pt idx="519">
                  <c:v>2.45489184533E6</c:v>
                </c:pt>
                <c:pt idx="520">
                  <c:v>2.45270381147E6</c:v>
                </c:pt>
                <c:pt idx="521">
                  <c:v>2.45271981672E6</c:v>
                </c:pt>
                <c:pt idx="522">
                  <c:v>2.45274475876E6</c:v>
                </c:pt>
                <c:pt idx="523">
                  <c:v>2.4528537008E6</c:v>
                </c:pt>
                <c:pt idx="524">
                  <c:v>2.45289458536E6</c:v>
                </c:pt>
                <c:pt idx="525">
                  <c:v>2.45412887559E6</c:v>
                </c:pt>
                <c:pt idx="526">
                  <c:v>2.45413286982E6</c:v>
                </c:pt>
                <c:pt idx="527">
                  <c:v>2.45413686379E6</c:v>
                </c:pt>
                <c:pt idx="528">
                  <c:v>2.45414085565E6</c:v>
                </c:pt>
                <c:pt idx="529">
                  <c:v>2.45414386883E6</c:v>
                </c:pt>
                <c:pt idx="530">
                  <c:v>2.45415383825E6</c:v>
                </c:pt>
                <c:pt idx="531">
                  <c:v>2.45415783314E6</c:v>
                </c:pt>
                <c:pt idx="532">
                  <c:v>2.45416183702E6</c:v>
                </c:pt>
                <c:pt idx="533">
                  <c:v>2.45416488707E6</c:v>
                </c:pt>
                <c:pt idx="534">
                  <c:v>2.45416787413E6</c:v>
                </c:pt>
                <c:pt idx="535">
                  <c:v>2.45417481849E6</c:v>
                </c:pt>
                <c:pt idx="536">
                  <c:v>2.45448687686E6</c:v>
                </c:pt>
                <c:pt idx="537">
                  <c:v>2.45450585856E6</c:v>
                </c:pt>
                <c:pt idx="538">
                  <c:v>2.45451882464E6</c:v>
                </c:pt>
                <c:pt idx="539">
                  <c:v>2.45452186125E6</c:v>
                </c:pt>
                <c:pt idx="540">
                  <c:v>2.4545278657E6</c:v>
                </c:pt>
                <c:pt idx="541">
                  <c:v>2.45453088968E6</c:v>
                </c:pt>
                <c:pt idx="542">
                  <c:v>2.45455782734E6</c:v>
                </c:pt>
                <c:pt idx="543">
                  <c:v>2.45484987244E6</c:v>
                </c:pt>
                <c:pt idx="544">
                  <c:v>2.45485387447E6</c:v>
                </c:pt>
                <c:pt idx="545">
                  <c:v>2.45485787937E6</c:v>
                </c:pt>
                <c:pt idx="546">
                  <c:v>2.4548758914E6</c:v>
                </c:pt>
                <c:pt idx="547">
                  <c:v>2.45487985574E6</c:v>
                </c:pt>
                <c:pt idx="548">
                  <c:v>2.45488384973E6</c:v>
                </c:pt>
                <c:pt idx="549">
                  <c:v>2.45494775925E6</c:v>
                </c:pt>
                <c:pt idx="550">
                  <c:v>2.45215154465E6</c:v>
                </c:pt>
                <c:pt idx="551">
                  <c:v>2.45209456071E6</c:v>
                </c:pt>
                <c:pt idx="552">
                  <c:v>2.45210354948E6</c:v>
                </c:pt>
                <c:pt idx="553">
                  <c:v>2.4521695056E6</c:v>
                </c:pt>
                <c:pt idx="554">
                  <c:v>2.45217850149E6</c:v>
                </c:pt>
                <c:pt idx="555">
                  <c:v>2.4524525584E6</c:v>
                </c:pt>
                <c:pt idx="556">
                  <c:v>2.45247353268E6</c:v>
                </c:pt>
                <c:pt idx="557">
                  <c:v>2.45248150229E6</c:v>
                </c:pt>
                <c:pt idx="558">
                  <c:v>2.45250354537E6</c:v>
                </c:pt>
                <c:pt idx="559">
                  <c:v>2.45274270807E6</c:v>
                </c:pt>
                <c:pt idx="560">
                  <c:v>2.45341383219E6</c:v>
                </c:pt>
                <c:pt idx="561">
                  <c:v>2.45488688755E6</c:v>
                </c:pt>
                <c:pt idx="562">
                  <c:v>2.4548908164E6</c:v>
                </c:pt>
                <c:pt idx="563">
                  <c:v>2.45490285818E6</c:v>
                </c:pt>
                <c:pt idx="564">
                  <c:v>2.45490581515E6</c:v>
                </c:pt>
                <c:pt idx="565">
                  <c:v>2.4519288418E6</c:v>
                </c:pt>
                <c:pt idx="566">
                  <c:v>2.45195481292E6</c:v>
                </c:pt>
                <c:pt idx="567">
                  <c:v>2.45200868418E6</c:v>
                </c:pt>
                <c:pt idx="568">
                  <c:v>2.45201672896E6</c:v>
                </c:pt>
                <c:pt idx="569">
                  <c:v>2.45203766509E6</c:v>
                </c:pt>
                <c:pt idx="570">
                  <c:v>2.45204068071E6</c:v>
                </c:pt>
                <c:pt idx="571">
                  <c:v>2.45205261398E6</c:v>
                </c:pt>
                <c:pt idx="572">
                  <c:v>2.45205365825E6</c:v>
                </c:pt>
                <c:pt idx="573">
                  <c:v>2.45205465686E6</c:v>
                </c:pt>
                <c:pt idx="574">
                  <c:v>2.45205563646E6</c:v>
                </c:pt>
                <c:pt idx="575">
                  <c:v>2.45205664025E6</c:v>
                </c:pt>
                <c:pt idx="576">
                  <c:v>2.45205763457E6</c:v>
                </c:pt>
                <c:pt idx="577">
                  <c:v>2.45205863515E6</c:v>
                </c:pt>
                <c:pt idx="578">
                  <c:v>2.45206761079E6</c:v>
                </c:pt>
                <c:pt idx="579">
                  <c:v>2.45206861407E6</c:v>
                </c:pt>
                <c:pt idx="580">
                  <c:v>2.45207060485E6</c:v>
                </c:pt>
                <c:pt idx="581">
                  <c:v>2.45207957417E6</c:v>
                </c:pt>
                <c:pt idx="582">
                  <c:v>2.45208157927E6</c:v>
                </c:pt>
                <c:pt idx="583">
                  <c:v>2.45208757843E6</c:v>
                </c:pt>
                <c:pt idx="584">
                  <c:v>2.45209352311E6</c:v>
                </c:pt>
                <c:pt idx="585">
                  <c:v>2.45210354948E6</c:v>
                </c:pt>
                <c:pt idx="586">
                  <c:v>2.4521695056E6</c:v>
                </c:pt>
                <c:pt idx="587">
                  <c:v>2.45218549749E6</c:v>
                </c:pt>
                <c:pt idx="588">
                  <c:v>2.45218950367E6</c:v>
                </c:pt>
                <c:pt idx="589">
                  <c:v>2.45254050861E6</c:v>
                </c:pt>
                <c:pt idx="590">
                  <c:v>2.4525595179E6</c:v>
                </c:pt>
                <c:pt idx="591">
                  <c:v>2.45270781409E6</c:v>
                </c:pt>
                <c:pt idx="592">
                  <c:v>2.45291055928E6</c:v>
                </c:pt>
                <c:pt idx="593">
                  <c:v>2.45340685818E6</c:v>
                </c:pt>
                <c:pt idx="594">
                  <c:v>2.45341383219E6</c:v>
                </c:pt>
                <c:pt idx="595">
                  <c:v>2.45344980538E6</c:v>
                </c:pt>
                <c:pt idx="596">
                  <c:v>2.45356273239E6</c:v>
                </c:pt>
                <c:pt idx="597">
                  <c:v>2.453635555E6</c:v>
                </c:pt>
                <c:pt idx="598">
                  <c:v>2.45382585117E6</c:v>
                </c:pt>
                <c:pt idx="599">
                  <c:v>2.45419683132E6</c:v>
                </c:pt>
                <c:pt idx="600">
                  <c:v>2.45436055962E6</c:v>
                </c:pt>
                <c:pt idx="601">
                  <c:v>2.45464577276E6</c:v>
                </c:pt>
                <c:pt idx="602">
                  <c:v>2.45464779328E6</c:v>
                </c:pt>
                <c:pt idx="603">
                  <c:v>2.45468261612E6</c:v>
                </c:pt>
                <c:pt idx="604">
                  <c:v>2.45470954093E6</c:v>
                </c:pt>
                <c:pt idx="605">
                  <c:v>2.45475850042E6</c:v>
                </c:pt>
                <c:pt idx="606">
                  <c:v>2.45493780526E6</c:v>
                </c:pt>
                <c:pt idx="607">
                  <c:v>2.4549407317E6</c:v>
                </c:pt>
                <c:pt idx="608">
                  <c:v>2.45495172323E6</c:v>
                </c:pt>
                <c:pt idx="609">
                  <c:v>2.45496163008E6</c:v>
                </c:pt>
                <c:pt idx="610">
                  <c:v>2.45496873017E6</c:v>
                </c:pt>
                <c:pt idx="611">
                  <c:v>2.45498767446E6</c:v>
                </c:pt>
                <c:pt idx="612">
                  <c:v>2.45498970768E6</c:v>
                </c:pt>
                <c:pt idx="613">
                  <c:v>2.45499173197E6</c:v>
                </c:pt>
                <c:pt idx="614">
                  <c:v>2.4550155879E6</c:v>
                </c:pt>
                <c:pt idx="615">
                  <c:v>2.45502179203E6</c:v>
                </c:pt>
                <c:pt idx="616">
                  <c:v>2.45506954582E6</c:v>
                </c:pt>
                <c:pt idx="617">
                  <c:v>2.4550715785E6</c:v>
                </c:pt>
                <c:pt idx="618">
                  <c:v>2.4550756011E6</c:v>
                </c:pt>
                <c:pt idx="619">
                  <c:v>2.45508957013E6</c:v>
                </c:pt>
                <c:pt idx="620">
                  <c:v>2.45509951664E6</c:v>
                </c:pt>
                <c:pt idx="621">
                  <c:v>2.45510551146E6</c:v>
                </c:pt>
                <c:pt idx="622">
                  <c:v>2.45512450491E6</c:v>
                </c:pt>
                <c:pt idx="623">
                  <c:v>2.45245462974E6</c:v>
                </c:pt>
                <c:pt idx="624">
                  <c:v>2.45276373854E6</c:v>
                </c:pt>
                <c:pt idx="625">
                  <c:v>2.45338787341E6</c:v>
                </c:pt>
                <c:pt idx="626">
                  <c:v>2.45339187405E6</c:v>
                </c:pt>
                <c:pt idx="627">
                  <c:v>2.45488784196E6</c:v>
                </c:pt>
                <c:pt idx="628">
                  <c:v>2.45277577536E6</c:v>
                </c:pt>
                <c:pt idx="629">
                  <c:v>2.45338787341E6</c:v>
                </c:pt>
                <c:pt idx="630">
                  <c:v>2.45447887066E6</c:v>
                </c:pt>
                <c:pt idx="631">
                  <c:v>2.45448287414E6</c:v>
                </c:pt>
                <c:pt idx="632">
                  <c:v>2.45449187979E6</c:v>
                </c:pt>
                <c:pt idx="633">
                  <c:v>2.45465473294E6</c:v>
                </c:pt>
                <c:pt idx="634">
                  <c:v>2.45486688541E6</c:v>
                </c:pt>
                <c:pt idx="635">
                  <c:v>2.45490190809E6</c:v>
                </c:pt>
                <c:pt idx="636">
                  <c:v>2.45493181155E6</c:v>
                </c:pt>
                <c:pt idx="637">
                  <c:v>2.45493678367E6</c:v>
                </c:pt>
                <c:pt idx="638">
                  <c:v>2.45497364946E6</c:v>
                </c:pt>
                <c:pt idx="639">
                  <c:v>2.45249947623E6</c:v>
                </c:pt>
                <c:pt idx="640">
                  <c:v>2.45267781836E6</c:v>
                </c:pt>
                <c:pt idx="641">
                  <c:v>2.45249947623E6</c:v>
                </c:pt>
                <c:pt idx="642">
                  <c:v>2.45413084933E6</c:v>
                </c:pt>
                <c:pt idx="643">
                  <c:v>2.45463268637E6</c:v>
                </c:pt>
                <c:pt idx="644">
                  <c:v>2.45486285909E6</c:v>
                </c:pt>
                <c:pt idx="645">
                  <c:v>2.45496667916E6</c:v>
                </c:pt>
                <c:pt idx="646">
                  <c:v>2.45490582202E6</c:v>
                </c:pt>
                <c:pt idx="647">
                  <c:v>2.45344980538E6</c:v>
                </c:pt>
                <c:pt idx="648">
                  <c:v>2.45199578142E6</c:v>
                </c:pt>
                <c:pt idx="649">
                  <c:v>2.45217549013E6</c:v>
                </c:pt>
                <c:pt idx="650">
                  <c:v>2.45219549233E6</c:v>
                </c:pt>
                <c:pt idx="651">
                  <c:v>2.45244459158E6</c:v>
                </c:pt>
                <c:pt idx="652">
                  <c:v>2.45274779043E6</c:v>
                </c:pt>
                <c:pt idx="653">
                  <c:v>2.45424564174E6</c:v>
                </c:pt>
                <c:pt idx="654">
                  <c:v>2.45493082185E6</c:v>
                </c:pt>
                <c:pt idx="655">
                  <c:v>2.45195080676E6</c:v>
                </c:pt>
                <c:pt idx="656">
                  <c:v>2.45205967943E6</c:v>
                </c:pt>
                <c:pt idx="657">
                  <c:v>2.4520625758E6</c:v>
                </c:pt>
                <c:pt idx="658">
                  <c:v>2.45217549013E6</c:v>
                </c:pt>
                <c:pt idx="659">
                  <c:v>2.45290157001E6</c:v>
                </c:pt>
                <c:pt idx="660">
                  <c:v>2.45342081757E6</c:v>
                </c:pt>
                <c:pt idx="661">
                  <c:v>2.45350182173E6</c:v>
                </c:pt>
                <c:pt idx="662">
                  <c:v>2.45352169104E6</c:v>
                </c:pt>
                <c:pt idx="663">
                  <c:v>2.45352979388E6</c:v>
                </c:pt>
                <c:pt idx="664">
                  <c:v>2.45377084137E6</c:v>
                </c:pt>
                <c:pt idx="665">
                  <c:v>2.45384880154E6</c:v>
                </c:pt>
                <c:pt idx="666">
                  <c:v>2.45385580404E6</c:v>
                </c:pt>
                <c:pt idx="667">
                  <c:v>2.45448085736E6</c:v>
                </c:pt>
                <c:pt idx="668">
                  <c:v>2.45451682913E6</c:v>
                </c:pt>
                <c:pt idx="669">
                  <c:v>2.4546505639E6</c:v>
                </c:pt>
                <c:pt idx="670">
                  <c:v>2.45493286681E6</c:v>
                </c:pt>
                <c:pt idx="671">
                  <c:v>2.45493574627E6</c:v>
                </c:pt>
                <c:pt idx="672">
                  <c:v>2.45495573606E6</c:v>
                </c:pt>
                <c:pt idx="673">
                  <c:v>2.45497463713E6</c:v>
                </c:pt>
                <c:pt idx="674">
                  <c:v>2.45500978971E6</c:v>
                </c:pt>
                <c:pt idx="675">
                  <c:v>2.45501776409E6</c:v>
                </c:pt>
                <c:pt idx="676">
                  <c:v>2.45505768066E6</c:v>
                </c:pt>
                <c:pt idx="677">
                  <c:v>2.45506752791E6</c:v>
                </c:pt>
                <c:pt idx="678">
                  <c:v>2.45508460983E6</c:v>
                </c:pt>
                <c:pt idx="679">
                  <c:v>2.45511651652E6</c:v>
                </c:pt>
                <c:pt idx="680">
                  <c:v>2.45494177865E6</c:v>
                </c:pt>
                <c:pt idx="681">
                  <c:v>2.45496572159E6</c:v>
                </c:pt>
              </c:numCache>
            </c:numRef>
          </c:xVal>
          <c:yVal>
            <c:numRef>
              <c:f>Blad2!$B$2:$B$683</c:f>
              <c:numCache>
                <c:formatCode>General</c:formatCode>
                <c:ptCount val="682"/>
                <c:pt idx="0">
                  <c:v>12.618</c:v>
                </c:pt>
                <c:pt idx="1">
                  <c:v>12.7742</c:v>
                </c:pt>
                <c:pt idx="2">
                  <c:v>12.8296</c:v>
                </c:pt>
                <c:pt idx="3">
                  <c:v>12.7166</c:v>
                </c:pt>
                <c:pt idx="4">
                  <c:v>12.7652</c:v>
                </c:pt>
                <c:pt idx="5">
                  <c:v>12.7856</c:v>
                </c:pt>
                <c:pt idx="6">
                  <c:v>12.2916</c:v>
                </c:pt>
                <c:pt idx="7">
                  <c:v>11.936</c:v>
                </c:pt>
                <c:pt idx="8">
                  <c:v>11.9036</c:v>
                </c:pt>
                <c:pt idx="9">
                  <c:v>11.8872</c:v>
                </c:pt>
                <c:pt idx="10">
                  <c:v>11.6832</c:v>
                </c:pt>
                <c:pt idx="11">
                  <c:v>11.726</c:v>
                </c:pt>
                <c:pt idx="12">
                  <c:v>11.6836</c:v>
                </c:pt>
                <c:pt idx="13">
                  <c:v>11.6238</c:v>
                </c:pt>
                <c:pt idx="14">
                  <c:v>11.661</c:v>
                </c:pt>
                <c:pt idx="15">
                  <c:v>11.6276</c:v>
                </c:pt>
                <c:pt idx="16">
                  <c:v>11.7122</c:v>
                </c:pt>
                <c:pt idx="17">
                  <c:v>11.7458</c:v>
                </c:pt>
                <c:pt idx="18">
                  <c:v>11.7078</c:v>
                </c:pt>
                <c:pt idx="19">
                  <c:v>11.9512</c:v>
                </c:pt>
                <c:pt idx="20">
                  <c:v>12.1498</c:v>
                </c:pt>
                <c:pt idx="21">
                  <c:v>11.7288</c:v>
                </c:pt>
                <c:pt idx="22">
                  <c:v>11.681</c:v>
                </c:pt>
                <c:pt idx="23">
                  <c:v>11.5916</c:v>
                </c:pt>
                <c:pt idx="24">
                  <c:v>11.5904</c:v>
                </c:pt>
                <c:pt idx="25">
                  <c:v>11.6312</c:v>
                </c:pt>
                <c:pt idx="26">
                  <c:v>11.7464</c:v>
                </c:pt>
                <c:pt idx="27">
                  <c:v>11.7508</c:v>
                </c:pt>
                <c:pt idx="28">
                  <c:v>11.768</c:v>
                </c:pt>
                <c:pt idx="29">
                  <c:v>11.7496</c:v>
                </c:pt>
                <c:pt idx="30">
                  <c:v>11.829</c:v>
                </c:pt>
                <c:pt idx="31">
                  <c:v>11.7956</c:v>
                </c:pt>
                <c:pt idx="32">
                  <c:v>11.8534</c:v>
                </c:pt>
                <c:pt idx="33">
                  <c:v>11.872</c:v>
                </c:pt>
                <c:pt idx="34">
                  <c:v>12.3264</c:v>
                </c:pt>
                <c:pt idx="35">
                  <c:v>12.3602</c:v>
                </c:pt>
                <c:pt idx="36">
                  <c:v>12.431</c:v>
                </c:pt>
                <c:pt idx="37">
                  <c:v>12.6036</c:v>
                </c:pt>
                <c:pt idx="38">
                  <c:v>12.6216</c:v>
                </c:pt>
                <c:pt idx="39">
                  <c:v>12.5758</c:v>
                </c:pt>
                <c:pt idx="40">
                  <c:v>12.6902</c:v>
                </c:pt>
                <c:pt idx="41">
                  <c:v>12.5736</c:v>
                </c:pt>
                <c:pt idx="42">
                  <c:v>12.4924</c:v>
                </c:pt>
                <c:pt idx="43">
                  <c:v>12.4816</c:v>
                </c:pt>
                <c:pt idx="44">
                  <c:v>12.4748</c:v>
                </c:pt>
                <c:pt idx="45">
                  <c:v>11.9926</c:v>
                </c:pt>
                <c:pt idx="46">
                  <c:v>11.8782</c:v>
                </c:pt>
                <c:pt idx="47">
                  <c:v>11.8928</c:v>
                </c:pt>
                <c:pt idx="48">
                  <c:v>11.8112</c:v>
                </c:pt>
                <c:pt idx="49">
                  <c:v>11.6628</c:v>
                </c:pt>
                <c:pt idx="50">
                  <c:v>11.6582</c:v>
                </c:pt>
                <c:pt idx="51">
                  <c:v>11.649</c:v>
                </c:pt>
                <c:pt idx="52">
                  <c:v>11.6698</c:v>
                </c:pt>
                <c:pt idx="53">
                  <c:v>11.691</c:v>
                </c:pt>
                <c:pt idx="54">
                  <c:v>11.7</c:v>
                </c:pt>
                <c:pt idx="55">
                  <c:v>11.7446</c:v>
                </c:pt>
                <c:pt idx="56">
                  <c:v>11.7536</c:v>
                </c:pt>
                <c:pt idx="57">
                  <c:v>11.9376</c:v>
                </c:pt>
                <c:pt idx="58">
                  <c:v>11.9998</c:v>
                </c:pt>
                <c:pt idx="59">
                  <c:v>12.0758</c:v>
                </c:pt>
                <c:pt idx="60">
                  <c:v>12.5996</c:v>
                </c:pt>
                <c:pt idx="61">
                  <c:v>12.8656</c:v>
                </c:pt>
                <c:pt idx="62">
                  <c:v>12.442</c:v>
                </c:pt>
                <c:pt idx="63">
                  <c:v>12.1612</c:v>
                </c:pt>
                <c:pt idx="64">
                  <c:v>11.9168</c:v>
                </c:pt>
                <c:pt idx="65">
                  <c:v>11.7012</c:v>
                </c:pt>
                <c:pt idx="66">
                  <c:v>11.3856</c:v>
                </c:pt>
                <c:pt idx="67">
                  <c:v>11.3476</c:v>
                </c:pt>
                <c:pt idx="68">
                  <c:v>11.3138</c:v>
                </c:pt>
                <c:pt idx="69">
                  <c:v>11.4768</c:v>
                </c:pt>
                <c:pt idx="70">
                  <c:v>11.509</c:v>
                </c:pt>
                <c:pt idx="71">
                  <c:v>11.5888</c:v>
                </c:pt>
                <c:pt idx="72">
                  <c:v>11.6212</c:v>
                </c:pt>
                <c:pt idx="73">
                  <c:v>11.7298</c:v>
                </c:pt>
                <c:pt idx="74">
                  <c:v>11.7934</c:v>
                </c:pt>
                <c:pt idx="75">
                  <c:v>11.9888</c:v>
                </c:pt>
                <c:pt idx="76">
                  <c:v>12.0096</c:v>
                </c:pt>
                <c:pt idx="77">
                  <c:v>12.1568</c:v>
                </c:pt>
                <c:pt idx="78">
                  <c:v>12.183</c:v>
                </c:pt>
                <c:pt idx="79">
                  <c:v>12.3718</c:v>
                </c:pt>
                <c:pt idx="80">
                  <c:v>12.3542</c:v>
                </c:pt>
                <c:pt idx="81">
                  <c:v>12.2906</c:v>
                </c:pt>
                <c:pt idx="82">
                  <c:v>12.4166</c:v>
                </c:pt>
                <c:pt idx="83">
                  <c:v>11.8894</c:v>
                </c:pt>
                <c:pt idx="84">
                  <c:v>12.036</c:v>
                </c:pt>
                <c:pt idx="85">
                  <c:v>12.0538</c:v>
                </c:pt>
                <c:pt idx="86">
                  <c:v>12.311</c:v>
                </c:pt>
                <c:pt idx="87">
                  <c:v>12.5754</c:v>
                </c:pt>
                <c:pt idx="88">
                  <c:v>12.7</c:v>
                </c:pt>
                <c:pt idx="89">
                  <c:v>12.9064</c:v>
                </c:pt>
                <c:pt idx="90">
                  <c:v>12.2848</c:v>
                </c:pt>
                <c:pt idx="91">
                  <c:v>12.2442</c:v>
                </c:pt>
                <c:pt idx="92">
                  <c:v>12.0882</c:v>
                </c:pt>
                <c:pt idx="93">
                  <c:v>11.9978</c:v>
                </c:pt>
                <c:pt idx="94">
                  <c:v>11.8396</c:v>
                </c:pt>
                <c:pt idx="95">
                  <c:v>11.7894</c:v>
                </c:pt>
                <c:pt idx="96">
                  <c:v>11.5198</c:v>
                </c:pt>
                <c:pt idx="97">
                  <c:v>12.6388</c:v>
                </c:pt>
                <c:pt idx="98">
                  <c:v>12.6444</c:v>
                </c:pt>
                <c:pt idx="99">
                  <c:v>12.848</c:v>
                </c:pt>
                <c:pt idx="100">
                  <c:v>12.4174</c:v>
                </c:pt>
                <c:pt idx="101">
                  <c:v>12.3072</c:v>
                </c:pt>
                <c:pt idx="102">
                  <c:v>12.1996</c:v>
                </c:pt>
                <c:pt idx="103">
                  <c:v>12.1442</c:v>
                </c:pt>
                <c:pt idx="104">
                  <c:v>11.8424</c:v>
                </c:pt>
                <c:pt idx="105">
                  <c:v>11.6488</c:v>
                </c:pt>
                <c:pt idx="106">
                  <c:v>11.6434</c:v>
                </c:pt>
                <c:pt idx="107">
                  <c:v>11.6502</c:v>
                </c:pt>
                <c:pt idx="108">
                  <c:v>11.7996</c:v>
                </c:pt>
                <c:pt idx="109">
                  <c:v>11.6904</c:v>
                </c:pt>
                <c:pt idx="110">
                  <c:v>11.7698</c:v>
                </c:pt>
                <c:pt idx="111">
                  <c:v>11.7932</c:v>
                </c:pt>
                <c:pt idx="112">
                  <c:v>11.8804</c:v>
                </c:pt>
                <c:pt idx="113">
                  <c:v>11.8918</c:v>
                </c:pt>
                <c:pt idx="114">
                  <c:v>11.904</c:v>
                </c:pt>
                <c:pt idx="115">
                  <c:v>11.9298</c:v>
                </c:pt>
                <c:pt idx="116">
                  <c:v>12.0228</c:v>
                </c:pt>
                <c:pt idx="117">
                  <c:v>12.0002</c:v>
                </c:pt>
                <c:pt idx="118">
                  <c:v>12.037</c:v>
                </c:pt>
                <c:pt idx="119">
                  <c:v>12.11</c:v>
                </c:pt>
                <c:pt idx="120">
                  <c:v>12.1422</c:v>
                </c:pt>
                <c:pt idx="121">
                  <c:v>12.1424</c:v>
                </c:pt>
                <c:pt idx="122">
                  <c:v>12.2006</c:v>
                </c:pt>
                <c:pt idx="123">
                  <c:v>12.576</c:v>
                </c:pt>
                <c:pt idx="124">
                  <c:v>12.7068</c:v>
                </c:pt>
                <c:pt idx="125">
                  <c:v>12.5576</c:v>
                </c:pt>
                <c:pt idx="126">
                  <c:v>12.321</c:v>
                </c:pt>
                <c:pt idx="127">
                  <c:v>12.275</c:v>
                </c:pt>
                <c:pt idx="128">
                  <c:v>12.2308</c:v>
                </c:pt>
                <c:pt idx="129">
                  <c:v>12.0804</c:v>
                </c:pt>
                <c:pt idx="130">
                  <c:v>11.9836</c:v>
                </c:pt>
                <c:pt idx="131">
                  <c:v>11.895</c:v>
                </c:pt>
                <c:pt idx="132">
                  <c:v>11.8358</c:v>
                </c:pt>
                <c:pt idx="133">
                  <c:v>11.776</c:v>
                </c:pt>
                <c:pt idx="134">
                  <c:v>11.7304</c:v>
                </c:pt>
                <c:pt idx="135">
                  <c:v>11.711</c:v>
                </c:pt>
                <c:pt idx="136">
                  <c:v>11.7772</c:v>
                </c:pt>
                <c:pt idx="137">
                  <c:v>11.6796</c:v>
                </c:pt>
                <c:pt idx="138">
                  <c:v>11.7578</c:v>
                </c:pt>
                <c:pt idx="139">
                  <c:v>11.6326</c:v>
                </c:pt>
                <c:pt idx="140">
                  <c:v>11.6742</c:v>
                </c:pt>
                <c:pt idx="141">
                  <c:v>11.6244</c:v>
                </c:pt>
                <c:pt idx="142">
                  <c:v>11.5732</c:v>
                </c:pt>
                <c:pt idx="143">
                  <c:v>11.5916</c:v>
                </c:pt>
                <c:pt idx="144">
                  <c:v>11.5994</c:v>
                </c:pt>
                <c:pt idx="145">
                  <c:v>11.5568</c:v>
                </c:pt>
                <c:pt idx="146">
                  <c:v>11.723</c:v>
                </c:pt>
                <c:pt idx="147">
                  <c:v>11.7024</c:v>
                </c:pt>
                <c:pt idx="148">
                  <c:v>11.7474</c:v>
                </c:pt>
                <c:pt idx="149">
                  <c:v>11.9132</c:v>
                </c:pt>
                <c:pt idx="150">
                  <c:v>11.918</c:v>
                </c:pt>
                <c:pt idx="151">
                  <c:v>12.0432</c:v>
                </c:pt>
                <c:pt idx="152">
                  <c:v>12.223</c:v>
                </c:pt>
                <c:pt idx="153">
                  <c:v>12.496</c:v>
                </c:pt>
                <c:pt idx="154">
                  <c:v>12.6366</c:v>
                </c:pt>
                <c:pt idx="155">
                  <c:v>12.5322</c:v>
                </c:pt>
                <c:pt idx="156">
                  <c:v>12.3</c:v>
                </c:pt>
                <c:pt idx="157">
                  <c:v>12.1996</c:v>
                </c:pt>
                <c:pt idx="158">
                  <c:v>12.1</c:v>
                </c:pt>
                <c:pt idx="159">
                  <c:v>12.063</c:v>
                </c:pt>
                <c:pt idx="160">
                  <c:v>12.294</c:v>
                </c:pt>
                <c:pt idx="161">
                  <c:v>12.648</c:v>
                </c:pt>
                <c:pt idx="162">
                  <c:v>12.5382</c:v>
                </c:pt>
                <c:pt idx="163">
                  <c:v>12.65</c:v>
                </c:pt>
                <c:pt idx="164">
                  <c:v>12.6166</c:v>
                </c:pt>
                <c:pt idx="165">
                  <c:v>12.6278</c:v>
                </c:pt>
                <c:pt idx="166">
                  <c:v>12.691</c:v>
                </c:pt>
                <c:pt idx="167">
                  <c:v>12.7756</c:v>
                </c:pt>
                <c:pt idx="168">
                  <c:v>12.655</c:v>
                </c:pt>
                <c:pt idx="169">
                  <c:v>12.696</c:v>
                </c:pt>
                <c:pt idx="170">
                  <c:v>12.6996</c:v>
                </c:pt>
                <c:pt idx="171">
                  <c:v>12.7524</c:v>
                </c:pt>
                <c:pt idx="172">
                  <c:v>12.7472</c:v>
                </c:pt>
                <c:pt idx="173">
                  <c:v>12.7098</c:v>
                </c:pt>
                <c:pt idx="174">
                  <c:v>12.7592</c:v>
                </c:pt>
                <c:pt idx="175">
                  <c:v>12.788</c:v>
                </c:pt>
                <c:pt idx="176">
                  <c:v>12.6038</c:v>
                </c:pt>
                <c:pt idx="177">
                  <c:v>12.8116</c:v>
                </c:pt>
                <c:pt idx="178">
                  <c:v>12.7818</c:v>
                </c:pt>
                <c:pt idx="179">
                  <c:v>12.7036</c:v>
                </c:pt>
                <c:pt idx="180">
                  <c:v>12.6706</c:v>
                </c:pt>
                <c:pt idx="181">
                  <c:v>12.7112</c:v>
                </c:pt>
                <c:pt idx="182">
                  <c:v>12.6842</c:v>
                </c:pt>
                <c:pt idx="183">
                  <c:v>12.7662</c:v>
                </c:pt>
                <c:pt idx="184">
                  <c:v>12.96</c:v>
                </c:pt>
                <c:pt idx="185">
                  <c:v>13.0224</c:v>
                </c:pt>
                <c:pt idx="186">
                  <c:v>12.7652</c:v>
                </c:pt>
                <c:pt idx="187">
                  <c:v>12.6998</c:v>
                </c:pt>
                <c:pt idx="188">
                  <c:v>12.8006</c:v>
                </c:pt>
                <c:pt idx="189">
                  <c:v>12.6994</c:v>
                </c:pt>
                <c:pt idx="190">
                  <c:v>12.6498</c:v>
                </c:pt>
                <c:pt idx="191">
                  <c:v>12.6854</c:v>
                </c:pt>
                <c:pt idx="192">
                  <c:v>12.7682</c:v>
                </c:pt>
                <c:pt idx="193">
                  <c:v>12.6426</c:v>
                </c:pt>
                <c:pt idx="194">
                  <c:v>12.5626</c:v>
                </c:pt>
                <c:pt idx="195">
                  <c:v>12.689</c:v>
                </c:pt>
                <c:pt idx="196">
                  <c:v>12.5544</c:v>
                </c:pt>
                <c:pt idx="197">
                  <c:v>12.507</c:v>
                </c:pt>
                <c:pt idx="198">
                  <c:v>12.266</c:v>
                </c:pt>
                <c:pt idx="199">
                  <c:v>12.3602</c:v>
                </c:pt>
                <c:pt idx="200">
                  <c:v>12.3022</c:v>
                </c:pt>
                <c:pt idx="201">
                  <c:v>12.294</c:v>
                </c:pt>
                <c:pt idx="202">
                  <c:v>12.005</c:v>
                </c:pt>
                <c:pt idx="203">
                  <c:v>12.3898</c:v>
                </c:pt>
                <c:pt idx="204">
                  <c:v>12.5528</c:v>
                </c:pt>
                <c:pt idx="205">
                  <c:v>12.5928</c:v>
                </c:pt>
                <c:pt idx="206">
                  <c:v>12.6288</c:v>
                </c:pt>
                <c:pt idx="207">
                  <c:v>12.5384</c:v>
                </c:pt>
                <c:pt idx="208">
                  <c:v>12.621</c:v>
                </c:pt>
                <c:pt idx="209">
                  <c:v>12.6632</c:v>
                </c:pt>
                <c:pt idx="210">
                  <c:v>12.6634</c:v>
                </c:pt>
                <c:pt idx="211">
                  <c:v>12.7352</c:v>
                </c:pt>
                <c:pt idx="212">
                  <c:v>12.7942</c:v>
                </c:pt>
                <c:pt idx="213">
                  <c:v>12.6796</c:v>
                </c:pt>
                <c:pt idx="214">
                  <c:v>12.6044</c:v>
                </c:pt>
                <c:pt idx="215">
                  <c:v>12.743</c:v>
                </c:pt>
                <c:pt idx="216">
                  <c:v>12.7318</c:v>
                </c:pt>
                <c:pt idx="217">
                  <c:v>12.7914</c:v>
                </c:pt>
                <c:pt idx="218">
                  <c:v>12.765</c:v>
                </c:pt>
                <c:pt idx="219">
                  <c:v>12.6172</c:v>
                </c:pt>
                <c:pt idx="220">
                  <c:v>12.7028</c:v>
                </c:pt>
                <c:pt idx="221">
                  <c:v>12.5616</c:v>
                </c:pt>
                <c:pt idx="222">
                  <c:v>12.5342</c:v>
                </c:pt>
                <c:pt idx="223">
                  <c:v>12.5258</c:v>
                </c:pt>
                <c:pt idx="224">
                  <c:v>12.4722</c:v>
                </c:pt>
                <c:pt idx="225">
                  <c:v>12.4914</c:v>
                </c:pt>
                <c:pt idx="226">
                  <c:v>12.4848</c:v>
                </c:pt>
                <c:pt idx="227">
                  <c:v>12.4672</c:v>
                </c:pt>
                <c:pt idx="228">
                  <c:v>12.4222</c:v>
                </c:pt>
                <c:pt idx="229">
                  <c:v>12.3562</c:v>
                </c:pt>
                <c:pt idx="230">
                  <c:v>12.265</c:v>
                </c:pt>
                <c:pt idx="231">
                  <c:v>11.9244</c:v>
                </c:pt>
                <c:pt idx="232">
                  <c:v>12.428</c:v>
                </c:pt>
                <c:pt idx="233">
                  <c:v>12.5082</c:v>
                </c:pt>
                <c:pt idx="234">
                  <c:v>12.4602</c:v>
                </c:pt>
                <c:pt idx="235">
                  <c:v>12.4966</c:v>
                </c:pt>
                <c:pt idx="236">
                  <c:v>12.6266</c:v>
                </c:pt>
                <c:pt idx="237">
                  <c:v>12.5496</c:v>
                </c:pt>
                <c:pt idx="238">
                  <c:v>12.6068</c:v>
                </c:pt>
                <c:pt idx="239">
                  <c:v>12.6526</c:v>
                </c:pt>
                <c:pt idx="240">
                  <c:v>12.6176</c:v>
                </c:pt>
                <c:pt idx="241">
                  <c:v>12.7096</c:v>
                </c:pt>
                <c:pt idx="242">
                  <c:v>12.7106</c:v>
                </c:pt>
                <c:pt idx="243">
                  <c:v>12.6752</c:v>
                </c:pt>
                <c:pt idx="244">
                  <c:v>12.6906</c:v>
                </c:pt>
                <c:pt idx="245">
                  <c:v>12.7132</c:v>
                </c:pt>
                <c:pt idx="246">
                  <c:v>12.7268</c:v>
                </c:pt>
                <c:pt idx="247">
                  <c:v>12.753</c:v>
                </c:pt>
                <c:pt idx="248">
                  <c:v>12.6672</c:v>
                </c:pt>
                <c:pt idx="249">
                  <c:v>12.6898</c:v>
                </c:pt>
                <c:pt idx="250">
                  <c:v>12.755</c:v>
                </c:pt>
                <c:pt idx="251">
                  <c:v>12.7874</c:v>
                </c:pt>
                <c:pt idx="252">
                  <c:v>12.7638</c:v>
                </c:pt>
                <c:pt idx="253">
                  <c:v>12.7184</c:v>
                </c:pt>
                <c:pt idx="254">
                  <c:v>12.7592</c:v>
                </c:pt>
                <c:pt idx="255">
                  <c:v>12.7288</c:v>
                </c:pt>
                <c:pt idx="256">
                  <c:v>12.774</c:v>
                </c:pt>
                <c:pt idx="257">
                  <c:v>12.8514</c:v>
                </c:pt>
                <c:pt idx="258">
                  <c:v>12.7412</c:v>
                </c:pt>
                <c:pt idx="259">
                  <c:v>12.844</c:v>
                </c:pt>
                <c:pt idx="260">
                  <c:v>12.6638</c:v>
                </c:pt>
                <c:pt idx="261">
                  <c:v>12.809</c:v>
                </c:pt>
                <c:pt idx="262">
                  <c:v>12.7454</c:v>
                </c:pt>
                <c:pt idx="263">
                  <c:v>12.731</c:v>
                </c:pt>
                <c:pt idx="264">
                  <c:v>12.3574</c:v>
                </c:pt>
                <c:pt idx="265">
                  <c:v>12.3454</c:v>
                </c:pt>
                <c:pt idx="266">
                  <c:v>12.338</c:v>
                </c:pt>
                <c:pt idx="267">
                  <c:v>12.4564</c:v>
                </c:pt>
                <c:pt idx="268">
                  <c:v>12.5642</c:v>
                </c:pt>
                <c:pt idx="269">
                  <c:v>12.4776</c:v>
                </c:pt>
                <c:pt idx="270">
                  <c:v>12.5768</c:v>
                </c:pt>
                <c:pt idx="271">
                  <c:v>12.5588</c:v>
                </c:pt>
                <c:pt idx="272">
                  <c:v>12.6686</c:v>
                </c:pt>
                <c:pt idx="273">
                  <c:v>12.6282</c:v>
                </c:pt>
                <c:pt idx="274">
                  <c:v>12.7264</c:v>
                </c:pt>
                <c:pt idx="275">
                  <c:v>12.5592</c:v>
                </c:pt>
                <c:pt idx="276">
                  <c:v>12.6922</c:v>
                </c:pt>
                <c:pt idx="277">
                  <c:v>12.695</c:v>
                </c:pt>
                <c:pt idx="278">
                  <c:v>12.76</c:v>
                </c:pt>
                <c:pt idx="279">
                  <c:v>12.7734</c:v>
                </c:pt>
                <c:pt idx="280">
                  <c:v>12.82</c:v>
                </c:pt>
                <c:pt idx="281">
                  <c:v>12.801</c:v>
                </c:pt>
                <c:pt idx="282">
                  <c:v>12.6644</c:v>
                </c:pt>
                <c:pt idx="283">
                  <c:v>12.695</c:v>
                </c:pt>
                <c:pt idx="284">
                  <c:v>12.7728</c:v>
                </c:pt>
                <c:pt idx="285">
                  <c:v>12.8054</c:v>
                </c:pt>
                <c:pt idx="286">
                  <c:v>12.8052</c:v>
                </c:pt>
                <c:pt idx="287">
                  <c:v>12.7222</c:v>
                </c:pt>
                <c:pt idx="288">
                  <c:v>12.8228</c:v>
                </c:pt>
                <c:pt idx="289">
                  <c:v>12.2284</c:v>
                </c:pt>
                <c:pt idx="290">
                  <c:v>12.3792</c:v>
                </c:pt>
                <c:pt idx="291">
                  <c:v>12.5804</c:v>
                </c:pt>
                <c:pt idx="292">
                  <c:v>12.6142</c:v>
                </c:pt>
                <c:pt idx="293">
                  <c:v>12.6724</c:v>
                </c:pt>
                <c:pt idx="294">
                  <c:v>12.8588</c:v>
                </c:pt>
                <c:pt idx="295">
                  <c:v>12.611</c:v>
                </c:pt>
                <c:pt idx="296">
                  <c:v>12.686</c:v>
                </c:pt>
                <c:pt idx="297">
                  <c:v>12.6364</c:v>
                </c:pt>
                <c:pt idx="298">
                  <c:v>12.8066</c:v>
                </c:pt>
                <c:pt idx="299">
                  <c:v>12.7456</c:v>
                </c:pt>
                <c:pt idx="300">
                  <c:v>12.7222</c:v>
                </c:pt>
                <c:pt idx="301">
                  <c:v>12.7454</c:v>
                </c:pt>
                <c:pt idx="302">
                  <c:v>12.7676</c:v>
                </c:pt>
                <c:pt idx="303">
                  <c:v>12.7524</c:v>
                </c:pt>
                <c:pt idx="304">
                  <c:v>12.67</c:v>
                </c:pt>
                <c:pt idx="305">
                  <c:v>12.7146</c:v>
                </c:pt>
                <c:pt idx="306">
                  <c:v>12.7052</c:v>
                </c:pt>
                <c:pt idx="307">
                  <c:v>12.7576</c:v>
                </c:pt>
                <c:pt idx="308">
                  <c:v>12.6966</c:v>
                </c:pt>
                <c:pt idx="309">
                  <c:v>12.8022</c:v>
                </c:pt>
                <c:pt idx="310">
                  <c:v>12.8316</c:v>
                </c:pt>
                <c:pt idx="311">
                  <c:v>12.8096</c:v>
                </c:pt>
                <c:pt idx="312">
                  <c:v>12.7586</c:v>
                </c:pt>
                <c:pt idx="313">
                  <c:v>12.7684</c:v>
                </c:pt>
                <c:pt idx="314">
                  <c:v>12.7344</c:v>
                </c:pt>
                <c:pt idx="315">
                  <c:v>12.8072</c:v>
                </c:pt>
                <c:pt idx="316">
                  <c:v>12.7768</c:v>
                </c:pt>
                <c:pt idx="317">
                  <c:v>12.8764</c:v>
                </c:pt>
                <c:pt idx="318">
                  <c:v>12.9336</c:v>
                </c:pt>
                <c:pt idx="319">
                  <c:v>12.7524</c:v>
                </c:pt>
                <c:pt idx="320">
                  <c:v>12.7326</c:v>
                </c:pt>
                <c:pt idx="321">
                  <c:v>12.7746</c:v>
                </c:pt>
                <c:pt idx="322">
                  <c:v>12.8334</c:v>
                </c:pt>
                <c:pt idx="323">
                  <c:v>12.746</c:v>
                </c:pt>
                <c:pt idx="324">
                  <c:v>12.7478</c:v>
                </c:pt>
                <c:pt idx="325">
                  <c:v>12.749</c:v>
                </c:pt>
                <c:pt idx="326">
                  <c:v>12.764</c:v>
                </c:pt>
                <c:pt idx="327">
                  <c:v>12.7738</c:v>
                </c:pt>
                <c:pt idx="328">
                  <c:v>12.7964</c:v>
                </c:pt>
                <c:pt idx="329">
                  <c:v>12.9136</c:v>
                </c:pt>
                <c:pt idx="330">
                  <c:v>12.811</c:v>
                </c:pt>
                <c:pt idx="331">
                  <c:v>12.7442</c:v>
                </c:pt>
                <c:pt idx="332">
                  <c:v>12.6748</c:v>
                </c:pt>
                <c:pt idx="333">
                  <c:v>12.748</c:v>
                </c:pt>
                <c:pt idx="334">
                  <c:v>12.867</c:v>
                </c:pt>
                <c:pt idx="335">
                  <c:v>12.6376</c:v>
                </c:pt>
                <c:pt idx="336">
                  <c:v>12.58</c:v>
                </c:pt>
                <c:pt idx="337">
                  <c:v>12.504</c:v>
                </c:pt>
                <c:pt idx="338">
                  <c:v>12.6638</c:v>
                </c:pt>
                <c:pt idx="339">
                  <c:v>12.8118</c:v>
                </c:pt>
                <c:pt idx="340">
                  <c:v>12.7954</c:v>
                </c:pt>
                <c:pt idx="341">
                  <c:v>12.7596</c:v>
                </c:pt>
                <c:pt idx="342">
                  <c:v>12.5962</c:v>
                </c:pt>
                <c:pt idx="343">
                  <c:v>12.6826</c:v>
                </c:pt>
                <c:pt idx="344">
                  <c:v>12.5366</c:v>
                </c:pt>
                <c:pt idx="345">
                  <c:v>12.533</c:v>
                </c:pt>
                <c:pt idx="346">
                  <c:v>12.4672</c:v>
                </c:pt>
                <c:pt idx="347">
                  <c:v>12.5954</c:v>
                </c:pt>
                <c:pt idx="348">
                  <c:v>12.4896</c:v>
                </c:pt>
                <c:pt idx="349">
                  <c:v>12.6488</c:v>
                </c:pt>
                <c:pt idx="350">
                  <c:v>12.5624</c:v>
                </c:pt>
                <c:pt idx="351">
                  <c:v>12.6494</c:v>
                </c:pt>
                <c:pt idx="352">
                  <c:v>12.681</c:v>
                </c:pt>
                <c:pt idx="353">
                  <c:v>12.8422</c:v>
                </c:pt>
                <c:pt idx="354">
                  <c:v>12.7424</c:v>
                </c:pt>
                <c:pt idx="355">
                  <c:v>12.838</c:v>
                </c:pt>
                <c:pt idx="356">
                  <c:v>12.7238</c:v>
                </c:pt>
                <c:pt idx="357">
                  <c:v>12.7718</c:v>
                </c:pt>
                <c:pt idx="358">
                  <c:v>12.8312</c:v>
                </c:pt>
                <c:pt idx="359">
                  <c:v>12.829</c:v>
                </c:pt>
                <c:pt idx="360">
                  <c:v>13.0808</c:v>
                </c:pt>
                <c:pt idx="361">
                  <c:v>12.8036</c:v>
                </c:pt>
                <c:pt idx="362">
                  <c:v>12.7236</c:v>
                </c:pt>
                <c:pt idx="363">
                  <c:v>12.652</c:v>
                </c:pt>
                <c:pt idx="364">
                  <c:v>12.8352</c:v>
                </c:pt>
                <c:pt idx="365">
                  <c:v>12.7358</c:v>
                </c:pt>
                <c:pt idx="366">
                  <c:v>12.6848</c:v>
                </c:pt>
                <c:pt idx="367">
                  <c:v>12.5432</c:v>
                </c:pt>
                <c:pt idx="368">
                  <c:v>12.8122</c:v>
                </c:pt>
                <c:pt idx="369">
                  <c:v>12.7294</c:v>
                </c:pt>
                <c:pt idx="370">
                  <c:v>12.5926</c:v>
                </c:pt>
                <c:pt idx="371">
                  <c:v>12.6998</c:v>
                </c:pt>
                <c:pt idx="372">
                  <c:v>12.8146</c:v>
                </c:pt>
                <c:pt idx="373">
                  <c:v>12.8082</c:v>
                </c:pt>
                <c:pt idx="374">
                  <c:v>12.8238</c:v>
                </c:pt>
                <c:pt idx="375">
                  <c:v>12.7588</c:v>
                </c:pt>
                <c:pt idx="376">
                  <c:v>12.713</c:v>
                </c:pt>
                <c:pt idx="377">
                  <c:v>12.738</c:v>
                </c:pt>
                <c:pt idx="378">
                  <c:v>12.808</c:v>
                </c:pt>
                <c:pt idx="379">
                  <c:v>12.7428</c:v>
                </c:pt>
                <c:pt idx="380">
                  <c:v>12.736</c:v>
                </c:pt>
                <c:pt idx="381">
                  <c:v>12.7894</c:v>
                </c:pt>
                <c:pt idx="382">
                  <c:v>12.6832</c:v>
                </c:pt>
                <c:pt idx="383">
                  <c:v>12.7554</c:v>
                </c:pt>
                <c:pt idx="384">
                  <c:v>12.7842</c:v>
                </c:pt>
                <c:pt idx="385">
                  <c:v>12.7912</c:v>
                </c:pt>
                <c:pt idx="386">
                  <c:v>12.742</c:v>
                </c:pt>
                <c:pt idx="387">
                  <c:v>12.6952</c:v>
                </c:pt>
                <c:pt idx="388">
                  <c:v>12.823</c:v>
                </c:pt>
                <c:pt idx="389">
                  <c:v>12.778</c:v>
                </c:pt>
                <c:pt idx="390">
                  <c:v>12.6622</c:v>
                </c:pt>
                <c:pt idx="391">
                  <c:v>12.6894</c:v>
                </c:pt>
                <c:pt idx="392">
                  <c:v>12.5868</c:v>
                </c:pt>
                <c:pt idx="393">
                  <c:v>12.6756</c:v>
                </c:pt>
                <c:pt idx="394">
                  <c:v>12.723</c:v>
                </c:pt>
                <c:pt idx="395">
                  <c:v>12.6522</c:v>
                </c:pt>
                <c:pt idx="396">
                  <c:v>12.7784</c:v>
                </c:pt>
                <c:pt idx="397">
                  <c:v>12.7226</c:v>
                </c:pt>
                <c:pt idx="398">
                  <c:v>12.6686</c:v>
                </c:pt>
                <c:pt idx="399">
                  <c:v>12.8772</c:v>
                </c:pt>
                <c:pt idx="400">
                  <c:v>12.747</c:v>
                </c:pt>
                <c:pt idx="401">
                  <c:v>12.891</c:v>
                </c:pt>
                <c:pt idx="402">
                  <c:v>12.8598</c:v>
                </c:pt>
                <c:pt idx="403">
                  <c:v>12.7274</c:v>
                </c:pt>
                <c:pt idx="404">
                  <c:v>12.8644</c:v>
                </c:pt>
                <c:pt idx="405">
                  <c:v>12.998</c:v>
                </c:pt>
                <c:pt idx="406">
                  <c:v>12.7268</c:v>
                </c:pt>
                <c:pt idx="407">
                  <c:v>12.768</c:v>
                </c:pt>
                <c:pt idx="408">
                  <c:v>12.7234</c:v>
                </c:pt>
                <c:pt idx="409">
                  <c:v>13.075</c:v>
                </c:pt>
                <c:pt idx="410">
                  <c:v>12.91</c:v>
                </c:pt>
                <c:pt idx="411">
                  <c:v>12.6786</c:v>
                </c:pt>
                <c:pt idx="412">
                  <c:v>12.8604</c:v>
                </c:pt>
                <c:pt idx="413">
                  <c:v>12.6632</c:v>
                </c:pt>
                <c:pt idx="414">
                  <c:v>12.7936</c:v>
                </c:pt>
                <c:pt idx="415">
                  <c:v>12.902</c:v>
                </c:pt>
                <c:pt idx="416">
                  <c:v>12.781</c:v>
                </c:pt>
                <c:pt idx="417">
                  <c:v>12.71</c:v>
                </c:pt>
                <c:pt idx="418">
                  <c:v>13.1182</c:v>
                </c:pt>
                <c:pt idx="419">
                  <c:v>12.4844</c:v>
                </c:pt>
                <c:pt idx="420">
                  <c:v>12.7032</c:v>
                </c:pt>
                <c:pt idx="421">
                  <c:v>12.595</c:v>
                </c:pt>
                <c:pt idx="422">
                  <c:v>12.6368</c:v>
                </c:pt>
                <c:pt idx="423">
                  <c:v>12.3754</c:v>
                </c:pt>
                <c:pt idx="424">
                  <c:v>12.4468</c:v>
                </c:pt>
                <c:pt idx="425">
                  <c:v>12.3308</c:v>
                </c:pt>
                <c:pt idx="426">
                  <c:v>12.4444</c:v>
                </c:pt>
                <c:pt idx="427">
                  <c:v>12.5972</c:v>
                </c:pt>
                <c:pt idx="428">
                  <c:v>12.5204</c:v>
                </c:pt>
                <c:pt idx="429">
                  <c:v>12.4858</c:v>
                </c:pt>
                <c:pt idx="430">
                  <c:v>12.5478</c:v>
                </c:pt>
                <c:pt idx="431">
                  <c:v>12.6998</c:v>
                </c:pt>
                <c:pt idx="432">
                  <c:v>12.6226</c:v>
                </c:pt>
                <c:pt idx="433">
                  <c:v>12.6596</c:v>
                </c:pt>
                <c:pt idx="434">
                  <c:v>12.6288</c:v>
                </c:pt>
                <c:pt idx="435">
                  <c:v>12.6604</c:v>
                </c:pt>
                <c:pt idx="436">
                  <c:v>12.9254</c:v>
                </c:pt>
                <c:pt idx="437">
                  <c:v>12.5092</c:v>
                </c:pt>
                <c:pt idx="438">
                  <c:v>12.6014</c:v>
                </c:pt>
                <c:pt idx="439">
                  <c:v>12.6728</c:v>
                </c:pt>
                <c:pt idx="440">
                  <c:v>12.738</c:v>
                </c:pt>
                <c:pt idx="441">
                  <c:v>12.6988</c:v>
                </c:pt>
                <c:pt idx="442">
                  <c:v>12.6552</c:v>
                </c:pt>
                <c:pt idx="443">
                  <c:v>12.7932</c:v>
                </c:pt>
                <c:pt idx="444">
                  <c:v>12.982</c:v>
                </c:pt>
                <c:pt idx="445">
                  <c:v>12.7618</c:v>
                </c:pt>
                <c:pt idx="446">
                  <c:v>12.792</c:v>
                </c:pt>
                <c:pt idx="447">
                  <c:v>12.6374</c:v>
                </c:pt>
                <c:pt idx="448">
                  <c:v>12.7788</c:v>
                </c:pt>
                <c:pt idx="449">
                  <c:v>12.6436</c:v>
                </c:pt>
                <c:pt idx="450">
                  <c:v>12.6838</c:v>
                </c:pt>
                <c:pt idx="451">
                  <c:v>12.9276</c:v>
                </c:pt>
                <c:pt idx="452">
                  <c:v>12.7814</c:v>
                </c:pt>
                <c:pt idx="453">
                  <c:v>12.5504</c:v>
                </c:pt>
                <c:pt idx="454">
                  <c:v>12.6002</c:v>
                </c:pt>
                <c:pt idx="455">
                  <c:v>12.6382</c:v>
                </c:pt>
                <c:pt idx="456">
                  <c:v>12.6382</c:v>
                </c:pt>
                <c:pt idx="457">
                  <c:v>12.5734</c:v>
                </c:pt>
                <c:pt idx="458">
                  <c:v>12.513</c:v>
                </c:pt>
                <c:pt idx="459">
                  <c:v>12.5304</c:v>
                </c:pt>
                <c:pt idx="460">
                  <c:v>12.4246</c:v>
                </c:pt>
                <c:pt idx="461">
                  <c:v>12.258</c:v>
                </c:pt>
                <c:pt idx="462">
                  <c:v>12.4244</c:v>
                </c:pt>
                <c:pt idx="463">
                  <c:v>12.4324</c:v>
                </c:pt>
                <c:pt idx="464">
                  <c:v>12.5618</c:v>
                </c:pt>
                <c:pt idx="465">
                  <c:v>12.44</c:v>
                </c:pt>
                <c:pt idx="466">
                  <c:v>12.4858</c:v>
                </c:pt>
                <c:pt idx="467">
                  <c:v>12.6738</c:v>
                </c:pt>
                <c:pt idx="468">
                  <c:v>12.593</c:v>
                </c:pt>
                <c:pt idx="469">
                  <c:v>12.5524</c:v>
                </c:pt>
                <c:pt idx="470">
                  <c:v>12.654</c:v>
                </c:pt>
                <c:pt idx="471">
                  <c:v>12.776</c:v>
                </c:pt>
                <c:pt idx="472">
                  <c:v>12.645</c:v>
                </c:pt>
                <c:pt idx="473">
                  <c:v>12.7652</c:v>
                </c:pt>
                <c:pt idx="474">
                  <c:v>12.7896</c:v>
                </c:pt>
                <c:pt idx="475">
                  <c:v>12.7048</c:v>
                </c:pt>
                <c:pt idx="476">
                  <c:v>12.8328</c:v>
                </c:pt>
                <c:pt idx="477">
                  <c:v>12.7034</c:v>
                </c:pt>
                <c:pt idx="478">
                  <c:v>12.7622</c:v>
                </c:pt>
                <c:pt idx="479">
                  <c:v>12.9278</c:v>
                </c:pt>
                <c:pt idx="480">
                  <c:v>12.8484</c:v>
                </c:pt>
                <c:pt idx="481">
                  <c:v>12.9256</c:v>
                </c:pt>
                <c:pt idx="482">
                  <c:v>12.691</c:v>
                </c:pt>
                <c:pt idx="483">
                  <c:v>12.7764</c:v>
                </c:pt>
                <c:pt idx="484">
                  <c:v>12.6622</c:v>
                </c:pt>
                <c:pt idx="485">
                  <c:v>12.8038</c:v>
                </c:pt>
                <c:pt idx="486">
                  <c:v>12.955</c:v>
                </c:pt>
                <c:pt idx="487">
                  <c:v>12.9372</c:v>
                </c:pt>
                <c:pt idx="488">
                  <c:v>12.8484</c:v>
                </c:pt>
                <c:pt idx="489">
                  <c:v>12.7468</c:v>
                </c:pt>
                <c:pt idx="490">
                  <c:v>12.921</c:v>
                </c:pt>
                <c:pt idx="491">
                  <c:v>12.5204</c:v>
                </c:pt>
                <c:pt idx="492">
                  <c:v>12.529</c:v>
                </c:pt>
                <c:pt idx="493">
                  <c:v>12.783</c:v>
                </c:pt>
                <c:pt idx="494">
                  <c:v>12.5362</c:v>
                </c:pt>
                <c:pt idx="495">
                  <c:v>12.4794</c:v>
                </c:pt>
                <c:pt idx="496">
                  <c:v>12.2852</c:v>
                </c:pt>
                <c:pt idx="497">
                  <c:v>12.3336</c:v>
                </c:pt>
                <c:pt idx="498">
                  <c:v>12.5296</c:v>
                </c:pt>
                <c:pt idx="499">
                  <c:v>12.5254</c:v>
                </c:pt>
                <c:pt idx="500">
                  <c:v>12.5648</c:v>
                </c:pt>
                <c:pt idx="501">
                  <c:v>12.7866</c:v>
                </c:pt>
                <c:pt idx="502">
                  <c:v>12.968</c:v>
                </c:pt>
                <c:pt idx="503">
                  <c:v>12.7398</c:v>
                </c:pt>
                <c:pt idx="504">
                  <c:v>12.7854</c:v>
                </c:pt>
                <c:pt idx="505">
                  <c:v>12.8592</c:v>
                </c:pt>
                <c:pt idx="506">
                  <c:v>12.7112</c:v>
                </c:pt>
                <c:pt idx="507">
                  <c:v>12.705</c:v>
                </c:pt>
                <c:pt idx="508">
                  <c:v>12.7366</c:v>
                </c:pt>
                <c:pt idx="509">
                  <c:v>12.8104</c:v>
                </c:pt>
                <c:pt idx="510">
                  <c:v>12.834</c:v>
                </c:pt>
                <c:pt idx="511">
                  <c:v>12.657</c:v>
                </c:pt>
                <c:pt idx="512">
                  <c:v>11.5718</c:v>
                </c:pt>
                <c:pt idx="513">
                  <c:v>11.7032</c:v>
                </c:pt>
                <c:pt idx="514">
                  <c:v>12.2544</c:v>
                </c:pt>
                <c:pt idx="515">
                  <c:v>12.5676</c:v>
                </c:pt>
                <c:pt idx="516">
                  <c:v>12.2362</c:v>
                </c:pt>
                <c:pt idx="517">
                  <c:v>11.3142</c:v>
                </c:pt>
                <c:pt idx="518">
                  <c:v>11.2992</c:v>
                </c:pt>
                <c:pt idx="519">
                  <c:v>12.0504</c:v>
                </c:pt>
                <c:pt idx="520">
                  <c:v>12.4542</c:v>
                </c:pt>
                <c:pt idx="521">
                  <c:v>12.3646</c:v>
                </c:pt>
                <c:pt idx="522">
                  <c:v>11.7104</c:v>
                </c:pt>
                <c:pt idx="523">
                  <c:v>12.7018</c:v>
                </c:pt>
                <c:pt idx="524">
                  <c:v>12.8074</c:v>
                </c:pt>
                <c:pt idx="525">
                  <c:v>12.8172</c:v>
                </c:pt>
                <c:pt idx="526">
                  <c:v>12.7062</c:v>
                </c:pt>
                <c:pt idx="527">
                  <c:v>12.8126</c:v>
                </c:pt>
                <c:pt idx="528">
                  <c:v>12.8634</c:v>
                </c:pt>
                <c:pt idx="529">
                  <c:v>12.6506</c:v>
                </c:pt>
                <c:pt idx="530">
                  <c:v>12.6702</c:v>
                </c:pt>
                <c:pt idx="531">
                  <c:v>12.6586</c:v>
                </c:pt>
                <c:pt idx="532">
                  <c:v>12.7538</c:v>
                </c:pt>
                <c:pt idx="533">
                  <c:v>12.6344</c:v>
                </c:pt>
                <c:pt idx="534">
                  <c:v>12.7536</c:v>
                </c:pt>
                <c:pt idx="535">
                  <c:v>12.7126</c:v>
                </c:pt>
                <c:pt idx="536">
                  <c:v>12.6926</c:v>
                </c:pt>
                <c:pt idx="537">
                  <c:v>12.8694</c:v>
                </c:pt>
                <c:pt idx="538">
                  <c:v>12.5748</c:v>
                </c:pt>
                <c:pt idx="539">
                  <c:v>12.6236</c:v>
                </c:pt>
                <c:pt idx="540">
                  <c:v>12.6772</c:v>
                </c:pt>
                <c:pt idx="541">
                  <c:v>12.5924</c:v>
                </c:pt>
                <c:pt idx="542">
                  <c:v>12.132</c:v>
                </c:pt>
                <c:pt idx="543">
                  <c:v>12.8204</c:v>
                </c:pt>
                <c:pt idx="544">
                  <c:v>12.679</c:v>
                </c:pt>
                <c:pt idx="545">
                  <c:v>12.416</c:v>
                </c:pt>
                <c:pt idx="546">
                  <c:v>12.3738</c:v>
                </c:pt>
                <c:pt idx="547">
                  <c:v>12.17</c:v>
                </c:pt>
                <c:pt idx="548">
                  <c:v>12.224</c:v>
                </c:pt>
                <c:pt idx="549">
                  <c:v>12.767</c:v>
                </c:pt>
                <c:pt idx="550">
                  <c:v>11.8236</c:v>
                </c:pt>
                <c:pt idx="551">
                  <c:v>12.5062</c:v>
                </c:pt>
                <c:pt idx="552">
                  <c:v>12.4224</c:v>
                </c:pt>
                <c:pt idx="553">
                  <c:v>12.1082</c:v>
                </c:pt>
                <c:pt idx="554">
                  <c:v>12.2208</c:v>
                </c:pt>
                <c:pt idx="555">
                  <c:v>11.5884</c:v>
                </c:pt>
                <c:pt idx="556">
                  <c:v>11.956</c:v>
                </c:pt>
                <c:pt idx="557">
                  <c:v>12.1052</c:v>
                </c:pt>
                <c:pt idx="558">
                  <c:v>12.4734</c:v>
                </c:pt>
                <c:pt idx="559">
                  <c:v>11.7838</c:v>
                </c:pt>
                <c:pt idx="560">
                  <c:v>12.4476</c:v>
                </c:pt>
                <c:pt idx="561">
                  <c:v>12.157</c:v>
                </c:pt>
                <c:pt idx="562">
                  <c:v>12.1592</c:v>
                </c:pt>
                <c:pt idx="563">
                  <c:v>12.0446</c:v>
                </c:pt>
                <c:pt idx="564">
                  <c:v>12.0228</c:v>
                </c:pt>
                <c:pt idx="565">
                  <c:v>12.6704</c:v>
                </c:pt>
                <c:pt idx="566">
                  <c:v>12.7244</c:v>
                </c:pt>
                <c:pt idx="567">
                  <c:v>12.9768</c:v>
                </c:pt>
                <c:pt idx="568">
                  <c:v>12.7724</c:v>
                </c:pt>
                <c:pt idx="569">
                  <c:v>12.7804</c:v>
                </c:pt>
                <c:pt idx="570">
                  <c:v>12.6728</c:v>
                </c:pt>
                <c:pt idx="571">
                  <c:v>12.6658</c:v>
                </c:pt>
                <c:pt idx="572">
                  <c:v>12.7434</c:v>
                </c:pt>
                <c:pt idx="573">
                  <c:v>12.7346</c:v>
                </c:pt>
                <c:pt idx="574">
                  <c:v>12.597</c:v>
                </c:pt>
                <c:pt idx="575">
                  <c:v>12.661</c:v>
                </c:pt>
                <c:pt idx="576">
                  <c:v>12.6606</c:v>
                </c:pt>
                <c:pt idx="577">
                  <c:v>12.6086</c:v>
                </c:pt>
                <c:pt idx="578">
                  <c:v>12.6636</c:v>
                </c:pt>
                <c:pt idx="579">
                  <c:v>12.569</c:v>
                </c:pt>
                <c:pt idx="580">
                  <c:v>12.6516</c:v>
                </c:pt>
                <c:pt idx="581">
                  <c:v>12.5098</c:v>
                </c:pt>
                <c:pt idx="582">
                  <c:v>12.5976</c:v>
                </c:pt>
                <c:pt idx="583">
                  <c:v>12.6394</c:v>
                </c:pt>
                <c:pt idx="584">
                  <c:v>12.5128</c:v>
                </c:pt>
                <c:pt idx="585">
                  <c:v>12.4266</c:v>
                </c:pt>
                <c:pt idx="586">
                  <c:v>12.0856</c:v>
                </c:pt>
                <c:pt idx="587">
                  <c:v>12.2412</c:v>
                </c:pt>
                <c:pt idx="588">
                  <c:v>12.3876</c:v>
                </c:pt>
                <c:pt idx="589">
                  <c:v>13.0016</c:v>
                </c:pt>
                <c:pt idx="590">
                  <c:v>12.7862</c:v>
                </c:pt>
                <c:pt idx="591">
                  <c:v>12.4048</c:v>
                </c:pt>
                <c:pt idx="592">
                  <c:v>12.8254</c:v>
                </c:pt>
                <c:pt idx="593">
                  <c:v>12.4184</c:v>
                </c:pt>
                <c:pt idx="594">
                  <c:v>12.4542</c:v>
                </c:pt>
                <c:pt idx="595">
                  <c:v>12.6728</c:v>
                </c:pt>
                <c:pt idx="596">
                  <c:v>12.6814</c:v>
                </c:pt>
                <c:pt idx="597">
                  <c:v>12.8158</c:v>
                </c:pt>
                <c:pt idx="598">
                  <c:v>12.7472</c:v>
                </c:pt>
                <c:pt idx="599">
                  <c:v>13.0474</c:v>
                </c:pt>
                <c:pt idx="600">
                  <c:v>12.6692</c:v>
                </c:pt>
                <c:pt idx="601">
                  <c:v>12.45</c:v>
                </c:pt>
                <c:pt idx="602">
                  <c:v>12.4392</c:v>
                </c:pt>
                <c:pt idx="603">
                  <c:v>12.738</c:v>
                </c:pt>
                <c:pt idx="604">
                  <c:v>12.9058</c:v>
                </c:pt>
                <c:pt idx="605">
                  <c:v>12.624</c:v>
                </c:pt>
                <c:pt idx="606">
                  <c:v>12.521</c:v>
                </c:pt>
                <c:pt idx="607">
                  <c:v>12.5212</c:v>
                </c:pt>
                <c:pt idx="608">
                  <c:v>12.5584</c:v>
                </c:pt>
                <c:pt idx="609">
                  <c:v>12.7686</c:v>
                </c:pt>
                <c:pt idx="610">
                  <c:v>12.6732</c:v>
                </c:pt>
                <c:pt idx="611">
                  <c:v>12.8766</c:v>
                </c:pt>
                <c:pt idx="612">
                  <c:v>12.6978</c:v>
                </c:pt>
                <c:pt idx="613">
                  <c:v>12.801</c:v>
                </c:pt>
                <c:pt idx="614">
                  <c:v>12.7398</c:v>
                </c:pt>
                <c:pt idx="615">
                  <c:v>12.729</c:v>
                </c:pt>
                <c:pt idx="616">
                  <c:v>12.7688</c:v>
                </c:pt>
                <c:pt idx="617">
                  <c:v>12.7188</c:v>
                </c:pt>
                <c:pt idx="618">
                  <c:v>13.0222</c:v>
                </c:pt>
                <c:pt idx="619">
                  <c:v>12.6586</c:v>
                </c:pt>
                <c:pt idx="620">
                  <c:v>12.635</c:v>
                </c:pt>
                <c:pt idx="621">
                  <c:v>12.906</c:v>
                </c:pt>
                <c:pt idx="622">
                  <c:v>12.7484</c:v>
                </c:pt>
                <c:pt idx="623">
                  <c:v>11.59</c:v>
                </c:pt>
                <c:pt idx="624">
                  <c:v>11.7566</c:v>
                </c:pt>
                <c:pt idx="625">
                  <c:v>11.9842</c:v>
                </c:pt>
                <c:pt idx="626">
                  <c:v>12.0212</c:v>
                </c:pt>
                <c:pt idx="627">
                  <c:v>11.9068</c:v>
                </c:pt>
                <c:pt idx="628">
                  <c:v>11.863</c:v>
                </c:pt>
                <c:pt idx="629">
                  <c:v>11.9598</c:v>
                </c:pt>
                <c:pt idx="630">
                  <c:v>13.2326</c:v>
                </c:pt>
                <c:pt idx="631">
                  <c:v>12.7084</c:v>
                </c:pt>
                <c:pt idx="632">
                  <c:v>12.8154</c:v>
                </c:pt>
                <c:pt idx="633">
                  <c:v>12.5364</c:v>
                </c:pt>
                <c:pt idx="634">
                  <c:v>12.3658</c:v>
                </c:pt>
                <c:pt idx="635">
                  <c:v>12.1258</c:v>
                </c:pt>
                <c:pt idx="636">
                  <c:v>12.5056</c:v>
                </c:pt>
                <c:pt idx="637">
                  <c:v>12.6914</c:v>
                </c:pt>
                <c:pt idx="638">
                  <c:v>12.8034</c:v>
                </c:pt>
                <c:pt idx="639">
                  <c:v>12.47425</c:v>
                </c:pt>
                <c:pt idx="640">
                  <c:v>12.67475</c:v>
                </c:pt>
                <c:pt idx="641">
                  <c:v>12.47625</c:v>
                </c:pt>
                <c:pt idx="642">
                  <c:v>12.795</c:v>
                </c:pt>
                <c:pt idx="643">
                  <c:v>12.33375</c:v>
                </c:pt>
                <c:pt idx="644">
                  <c:v>12.4985</c:v>
                </c:pt>
                <c:pt idx="645">
                  <c:v>12.6415</c:v>
                </c:pt>
                <c:pt idx="646">
                  <c:v>12.0535</c:v>
                </c:pt>
                <c:pt idx="647">
                  <c:v>12.6502</c:v>
                </c:pt>
                <c:pt idx="648">
                  <c:v>13.0952</c:v>
                </c:pt>
                <c:pt idx="649">
                  <c:v>12.4578</c:v>
                </c:pt>
                <c:pt idx="650">
                  <c:v>12.433</c:v>
                </c:pt>
                <c:pt idx="651">
                  <c:v>11.649</c:v>
                </c:pt>
                <c:pt idx="652">
                  <c:v>11.6902</c:v>
                </c:pt>
                <c:pt idx="653">
                  <c:v>12.392</c:v>
                </c:pt>
                <c:pt idx="654">
                  <c:v>12.2944</c:v>
                </c:pt>
                <c:pt idx="655">
                  <c:v>12.5972</c:v>
                </c:pt>
                <c:pt idx="656">
                  <c:v>12.7582</c:v>
                </c:pt>
                <c:pt idx="657">
                  <c:v>12.6758</c:v>
                </c:pt>
                <c:pt idx="658">
                  <c:v>12.3284</c:v>
                </c:pt>
                <c:pt idx="659">
                  <c:v>12.9696</c:v>
                </c:pt>
                <c:pt idx="660">
                  <c:v>12.2912</c:v>
                </c:pt>
                <c:pt idx="661">
                  <c:v>12.4952</c:v>
                </c:pt>
                <c:pt idx="662">
                  <c:v>12.9284</c:v>
                </c:pt>
                <c:pt idx="663">
                  <c:v>12.856</c:v>
                </c:pt>
                <c:pt idx="664">
                  <c:v>12.8718</c:v>
                </c:pt>
                <c:pt idx="665">
                  <c:v>12.7356</c:v>
                </c:pt>
                <c:pt idx="666">
                  <c:v>12.9994</c:v>
                </c:pt>
                <c:pt idx="667">
                  <c:v>12.609</c:v>
                </c:pt>
                <c:pt idx="668">
                  <c:v>12.482</c:v>
                </c:pt>
                <c:pt idx="669">
                  <c:v>12.4842</c:v>
                </c:pt>
                <c:pt idx="670">
                  <c:v>12.551</c:v>
                </c:pt>
                <c:pt idx="671">
                  <c:v>12.489</c:v>
                </c:pt>
                <c:pt idx="672">
                  <c:v>12.7068</c:v>
                </c:pt>
                <c:pt idx="673">
                  <c:v>12.749</c:v>
                </c:pt>
                <c:pt idx="674">
                  <c:v>12.6064</c:v>
                </c:pt>
                <c:pt idx="675">
                  <c:v>12.6524</c:v>
                </c:pt>
                <c:pt idx="676">
                  <c:v>12.7118</c:v>
                </c:pt>
                <c:pt idx="677">
                  <c:v>12.7166</c:v>
                </c:pt>
                <c:pt idx="678">
                  <c:v>12.986</c:v>
                </c:pt>
                <c:pt idx="679">
                  <c:v>12.7616</c:v>
                </c:pt>
                <c:pt idx="680">
                  <c:v>12.4726</c:v>
                </c:pt>
                <c:pt idx="681">
                  <c:v>12.6548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129480"/>
        <c:axId val="685920888"/>
      </c:scatterChart>
      <c:valAx>
        <c:axId val="441129480"/>
        <c:scaling>
          <c:orientation val="minMax"/>
        </c:scaling>
        <c:delete val="0"/>
        <c:axPos val="t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Juliaanse Datum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85920888"/>
        <c:crosses val="autoZero"/>
        <c:crossBetween val="midCat"/>
      </c:valAx>
      <c:valAx>
        <c:axId val="685920888"/>
        <c:scaling>
          <c:orientation val="maxMin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Visuele magnitude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112948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2184F-E320-6F46-A6A3-E1D9F10E71C6}" type="datetime1">
              <a:rPr lang="nl-NL" smtClean="0"/>
              <a:t>15-06-13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98A9D-9209-524F-A45A-937A9B385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697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A1443-A541-8E45-992F-AE529B4B8168}" type="datetime1">
              <a:rPr lang="nl-NL" smtClean="0"/>
              <a:t>15-06-13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AD229-C2FE-4148-9FCC-7386A6183D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285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AD229-C2FE-4148-9FCC-7386A6183DE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68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B1A1-0D94-5A45-9277-83ED327F54C9}" type="datetime1">
              <a:rPr lang="nl-NL" smtClean="0"/>
              <a:t>15-06-13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A6CD-1009-D148-A1BB-B7ABC460939B}" type="datetime1">
              <a:rPr lang="nl-NL" smtClean="0"/>
              <a:t>15-06-13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4A4D-4DA3-2D4B-A224-6B1FB0C92838}" type="datetime1">
              <a:rPr lang="nl-NL" smtClean="0"/>
              <a:t>15-06-13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F108F3AA-4C64-274B-8309-68E62F23BCCA}" type="datetime1">
              <a:rPr lang="nl-NL" smtClean="0"/>
              <a:t>15-06-13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05AFB48-9F85-DA45-9091-BA2D13B8C7BE}" type="datetime1">
              <a:rPr lang="nl-NL" smtClean="0"/>
              <a:t>15-06-13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4EC5AD1-4F61-C642-A7D3-59FCEE2AF877}" type="datetime1">
              <a:rPr lang="nl-NL" smtClean="0"/>
              <a:t>15-06-13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7695-5C09-AA42-AEF8-3299A72F92CB}" type="datetime1">
              <a:rPr lang="nl-NL" smtClean="0"/>
              <a:t>15-06-13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788C-446A-AA4C-8ED4-0D74FDDB8E1C}" type="datetime1">
              <a:rPr lang="nl-NL" smtClean="0"/>
              <a:t>15-06-13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296C-E39E-B146-89B5-F35D6F81F9DB}" type="datetime1">
              <a:rPr lang="nl-NL" smtClean="0"/>
              <a:t>15-06-13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2FF4-3D0C-5542-85B0-F094510F2777}" type="datetime1">
              <a:rPr lang="nl-NL" smtClean="0"/>
              <a:t>15-06-13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01FC-2031-204B-8F83-E2472AC18B22}" type="datetime1">
              <a:rPr lang="nl-NL" smtClean="0"/>
              <a:t>15-06-13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0227-974F-9141-93C9-155659FBA105}" type="datetime1">
              <a:rPr lang="nl-NL" smtClean="0"/>
              <a:t>15-06-13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1BF5-CD68-B64B-9284-DEB485CEE4FA}" type="datetime1">
              <a:rPr lang="nl-NL" smtClean="0"/>
              <a:t>15-06-13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10C7-2999-7346-B3A3-582D9813AE0B}" type="datetime1">
              <a:rPr lang="nl-NL" smtClean="0"/>
              <a:t>15-06-13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EB6C-3550-4D44-869B-5719E109DF70}" type="datetime1">
              <a:rPr lang="nl-NL" smtClean="0"/>
              <a:t>15-06-13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307-2419-FF4E-8804-D9EC7EB169FC}" type="datetime1">
              <a:rPr lang="nl-NL" smtClean="0"/>
              <a:t>15-06-13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Klik om de tekststijl van het model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0779795-6EBE-CC41-9E32-0543605D9F23}" type="datetime1">
              <a:rPr lang="nl-NL" smtClean="0"/>
              <a:t>15-06-13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Middelbare scholieren onderzoeken </a:t>
            </a:r>
            <a:br>
              <a:rPr lang="nl-NL" dirty="0"/>
            </a:br>
            <a:r>
              <a:rPr lang="nl-NL" dirty="0"/>
              <a:t>veranderlijke sterren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Erwin van Ballegoij</a:t>
            </a:r>
          </a:p>
          <a:p>
            <a:r>
              <a:rPr lang="nl-NL" dirty="0" smtClean="0"/>
              <a:t>15 juni 2013</a:t>
            </a:r>
          </a:p>
          <a:p>
            <a:r>
              <a:rPr lang="nl-NL" dirty="0" smtClean="0"/>
              <a:t>Werkgroep Veranderlijke Sterren KNVWS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7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 </a:t>
            </a:r>
            <a:r>
              <a:rPr lang="nl-NL" dirty="0" err="1" smtClean="0"/>
              <a:t>CMa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345530"/>
              </p:ext>
            </p:extLst>
          </p:nvPr>
        </p:nvGraphicFramePr>
        <p:xfrm>
          <a:off x="431540" y="1508398"/>
          <a:ext cx="8280920" cy="384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20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 </a:t>
            </a:r>
            <a:r>
              <a:rPr lang="nl-NL" dirty="0" err="1" smtClean="0"/>
              <a:t>CMa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205770"/>
              </p:ext>
            </p:extLst>
          </p:nvPr>
        </p:nvGraphicFramePr>
        <p:xfrm>
          <a:off x="801301" y="1476851"/>
          <a:ext cx="4990835" cy="4525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90"/>
                <a:gridCol w="2148064"/>
                <a:gridCol w="1474981"/>
              </a:tblGrid>
              <a:tr h="50284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Piek nr.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JD</a:t>
                      </a:r>
                      <a:r>
                        <a:rPr lang="nl-NL" sz="2400" baseline="-25000" dirty="0" err="1" smtClean="0"/>
                        <a:t>max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m</a:t>
                      </a:r>
                      <a:r>
                        <a:rPr lang="nl-NL" sz="2400" baseline="-25000" dirty="0" smtClean="0"/>
                        <a:t>v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</a:tr>
              <a:tr h="50284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2451950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12,4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</a:tr>
              <a:tr h="50284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2452201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12,0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</a:tr>
              <a:tr h="50284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3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2452719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11,7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</a:tr>
              <a:tr h="50284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4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2452978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12,0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</a:tr>
              <a:tr h="50284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5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2453550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12,1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</a:tr>
              <a:tr h="50284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6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2453800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12,5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</a:tr>
              <a:tr h="50284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7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2454542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12,2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</a:tr>
              <a:tr h="50284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8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2454807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12,3</a:t>
                      </a:r>
                      <a:endParaRPr lang="nl-NL" sz="2400" dirty="0"/>
                    </a:p>
                  </a:txBody>
                  <a:tcPr marL="123988" marR="123988" marT="61994" marB="619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9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 </a:t>
            </a:r>
            <a:r>
              <a:rPr lang="nl-NL" dirty="0" err="1" smtClean="0"/>
              <a:t>CMa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463" y="1561440"/>
            <a:ext cx="7583487" cy="4208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sng" dirty="0" smtClean="0"/>
              <a:t>Efemeride</a:t>
            </a:r>
            <a:r>
              <a:rPr lang="nl-NL" sz="2400" dirty="0" smtClean="0"/>
              <a:t>: </a:t>
            </a:r>
            <a:r>
              <a:rPr lang="nl-NL" sz="2400" dirty="0" err="1" smtClean="0"/>
              <a:t>C</a:t>
            </a:r>
            <a:r>
              <a:rPr lang="nl-NL" sz="2400" baseline="-25000" dirty="0" err="1" smtClean="0"/>
              <a:t>n</a:t>
            </a:r>
            <a:r>
              <a:rPr lang="nl-NL" sz="2400" dirty="0" smtClean="0"/>
              <a:t> </a:t>
            </a:r>
            <a:r>
              <a:rPr lang="nl-NL" sz="2400" dirty="0"/>
              <a:t>= </a:t>
            </a:r>
            <a:r>
              <a:rPr lang="nl-NL" sz="2400" dirty="0" smtClean="0"/>
              <a:t>2451950,59 </a:t>
            </a:r>
            <a:r>
              <a:rPr lang="nl-NL" sz="2400" dirty="0"/>
              <a:t>+ (</a:t>
            </a:r>
            <a:r>
              <a:rPr lang="nl-NL" sz="2400" dirty="0" smtClean="0"/>
              <a:t>n × 259,7)</a:t>
            </a: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1" y="2060848"/>
            <a:ext cx="7346558" cy="436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77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 </a:t>
            </a:r>
            <a:r>
              <a:rPr lang="nl-NL" dirty="0" err="1" smtClean="0"/>
              <a:t>CMa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4697"/>
          <a:stretch>
            <a:fillRect/>
          </a:stretch>
        </p:blipFill>
        <p:spPr bwMode="auto">
          <a:xfrm>
            <a:off x="780257" y="1828800"/>
            <a:ext cx="7583487" cy="42089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6608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 </a:t>
            </a:r>
            <a:r>
              <a:rPr lang="nl-NL" dirty="0" err="1" smtClean="0"/>
              <a:t>CMa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sng" dirty="0" smtClean="0"/>
              <a:t>Conclusie</a:t>
            </a:r>
          </a:p>
          <a:p>
            <a:r>
              <a:rPr lang="nl-NL" sz="2400" dirty="0" smtClean="0"/>
              <a:t>Range maxima</a:t>
            </a:r>
            <a:r>
              <a:rPr lang="nl-NL" sz="2400" dirty="0"/>
              <a:t>: 11,7- </a:t>
            </a:r>
            <a:r>
              <a:rPr lang="nl-NL" sz="2400" dirty="0" smtClean="0"/>
              <a:t>12,5</a:t>
            </a:r>
          </a:p>
          <a:p>
            <a:r>
              <a:rPr lang="nl-NL" sz="2400" dirty="0" smtClean="0"/>
              <a:t>Amplitude: &gt; 2,5 magnitudes</a:t>
            </a:r>
            <a:endParaRPr lang="nl-NL" sz="2400" dirty="0"/>
          </a:p>
          <a:p>
            <a:r>
              <a:rPr lang="nl-NL" sz="2400" dirty="0" smtClean="0"/>
              <a:t>Gemiddelde periode</a:t>
            </a:r>
            <a:r>
              <a:rPr lang="nl-NL" sz="2400" dirty="0"/>
              <a:t>: </a:t>
            </a:r>
            <a:r>
              <a:rPr lang="nl-NL" sz="2400" dirty="0" smtClean="0"/>
              <a:t>259,7 dagen</a:t>
            </a:r>
            <a:endParaRPr lang="nl-NL" sz="2400" dirty="0"/>
          </a:p>
          <a:p>
            <a:pPr marL="68580" indent="0">
              <a:buNone/>
            </a:pPr>
            <a:r>
              <a:rPr lang="nl-NL" sz="2400" dirty="0" smtClean="0"/>
              <a:t>Conclusie</a:t>
            </a:r>
            <a:r>
              <a:rPr lang="nl-NL" sz="2400" dirty="0"/>
              <a:t>: </a:t>
            </a:r>
            <a:r>
              <a:rPr lang="nl-NL" sz="2400" dirty="0" smtClean="0"/>
              <a:t>OO </a:t>
            </a:r>
            <a:r>
              <a:rPr lang="nl-NL" sz="2400" dirty="0" err="1" smtClean="0"/>
              <a:t>CMa</a:t>
            </a:r>
            <a:r>
              <a:rPr lang="nl-NL" sz="2400" dirty="0" smtClean="0"/>
              <a:t> is een Mira</a:t>
            </a:r>
            <a:r>
              <a:rPr lang="nl-NL" sz="2400" dirty="0"/>
              <a:t>-</a:t>
            </a:r>
            <a:r>
              <a:rPr lang="nl-NL" sz="2400" dirty="0" smtClean="0"/>
              <a:t>veranderlijke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3603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V370 </a:t>
            </a:r>
            <a:r>
              <a:rPr lang="nl-NL" dirty="0" err="1" smtClean="0"/>
              <a:t>Hya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786313"/>
              </p:ext>
            </p:extLst>
          </p:nvPr>
        </p:nvGraphicFramePr>
        <p:xfrm>
          <a:off x="911412" y="1425388"/>
          <a:ext cx="6678706" cy="494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05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V370 </a:t>
            </a:r>
            <a:r>
              <a:rPr lang="nl-NL" dirty="0" err="1" smtClean="0"/>
              <a:t>Hya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463" y="1561440"/>
            <a:ext cx="7583487" cy="4208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sng" dirty="0" smtClean="0"/>
              <a:t>Efemeride</a:t>
            </a:r>
            <a:r>
              <a:rPr lang="nl-NL" sz="2400" dirty="0" smtClean="0"/>
              <a:t>: </a:t>
            </a:r>
            <a:r>
              <a:rPr lang="nl-NL" sz="2400" dirty="0" err="1" smtClean="0"/>
              <a:t>C</a:t>
            </a:r>
            <a:r>
              <a:rPr lang="nl-NL" sz="2400" baseline="-25000" dirty="0" err="1" smtClean="0"/>
              <a:t>n</a:t>
            </a:r>
            <a:r>
              <a:rPr lang="nl-NL" sz="2400" dirty="0" smtClean="0"/>
              <a:t> </a:t>
            </a:r>
            <a:r>
              <a:rPr lang="nl-NL" sz="2400" dirty="0"/>
              <a:t>= </a:t>
            </a:r>
            <a:r>
              <a:rPr lang="nl-NL" sz="2400" dirty="0" smtClean="0"/>
              <a:t>2451842 </a:t>
            </a:r>
            <a:r>
              <a:rPr lang="nl-NL" sz="2400" dirty="0"/>
              <a:t>+ (</a:t>
            </a:r>
            <a:r>
              <a:rPr lang="nl-NL" sz="2400" dirty="0" smtClean="0"/>
              <a:t>n × </a:t>
            </a:r>
            <a:r>
              <a:rPr lang="nl-NL" sz="2400" dirty="0" smtClean="0"/>
              <a:t>380)</a:t>
            </a: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Afbeelding 5" descr="V370 Hy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2316193"/>
            <a:ext cx="7583488" cy="280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2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V388 </a:t>
            </a:r>
            <a:r>
              <a:rPr lang="nl-NL" dirty="0" err="1" smtClean="0"/>
              <a:t>Hya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8" y="1844824"/>
            <a:ext cx="8484245" cy="361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32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V388 </a:t>
            </a:r>
            <a:r>
              <a:rPr lang="nl-NL" dirty="0" err="1" smtClean="0"/>
              <a:t>Hya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165273"/>
              </p:ext>
            </p:extLst>
          </p:nvPr>
        </p:nvGraphicFramePr>
        <p:xfrm>
          <a:off x="801303" y="1476851"/>
          <a:ext cx="3637014" cy="47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761"/>
                <a:gridCol w="1565377"/>
                <a:gridCol w="1074876"/>
              </a:tblGrid>
              <a:tr h="366440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Piek nr.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err="1" smtClean="0"/>
                        <a:t>JD</a:t>
                      </a:r>
                      <a:r>
                        <a:rPr lang="nl-NL" sz="1700" baseline="-25000" dirty="0" err="1" smtClean="0"/>
                        <a:t>max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m</a:t>
                      </a:r>
                      <a:r>
                        <a:rPr lang="nl-NL" sz="1700" baseline="-25000" dirty="0" smtClean="0"/>
                        <a:t>v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</a:tr>
              <a:tr h="366440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2452018,527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12,0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</a:tr>
              <a:tr h="366440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2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2452212,858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12,1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</a:tr>
              <a:tr h="366440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3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2452545,887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12,2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</a:tr>
              <a:tr h="366440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4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2452705,659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12,1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</a:tr>
              <a:tr h="366440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5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2453399,748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11,7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</a:tr>
              <a:tr h="366440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6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2453561,454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12,0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</a:tr>
              <a:tr h="366440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7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2453773,771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11,6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</a:tr>
              <a:tr h="366440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8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2454127,748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11,8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</a:tr>
              <a:tr h="366440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9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2454464,776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12,0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</a:tr>
              <a:tr h="366440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10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2454639,460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11,8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</a:tr>
              <a:tr h="366440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11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2454835,757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12,0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</a:tr>
              <a:tr h="366440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12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2455014,469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11,8</a:t>
                      </a:r>
                      <a:endParaRPr lang="nl-NL" sz="1700" dirty="0"/>
                    </a:p>
                  </a:txBody>
                  <a:tcPr marL="90355" marR="90355" marT="45178" marB="4517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32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V388 </a:t>
            </a:r>
            <a:r>
              <a:rPr lang="nl-NL" dirty="0" err="1" smtClean="0"/>
              <a:t>Hya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sng" dirty="0" smtClean="0"/>
              <a:t>Conclusie</a:t>
            </a:r>
          </a:p>
          <a:p>
            <a:r>
              <a:rPr lang="nl-NL" sz="2400" dirty="0" smtClean="0"/>
              <a:t>Range maxima</a:t>
            </a:r>
            <a:r>
              <a:rPr lang="nl-NL" sz="2400" dirty="0"/>
              <a:t>: </a:t>
            </a:r>
            <a:r>
              <a:rPr lang="nl-NL" sz="2400" dirty="0" smtClean="0"/>
              <a:t>11,6- 12,2</a:t>
            </a:r>
            <a:endParaRPr lang="nl-NL" sz="2400" dirty="0" smtClean="0"/>
          </a:p>
          <a:p>
            <a:r>
              <a:rPr lang="nl-NL" sz="2400" dirty="0" smtClean="0"/>
              <a:t>Amplitude: </a:t>
            </a:r>
            <a:r>
              <a:rPr lang="nl-NL" sz="2400" dirty="0" smtClean="0"/>
              <a:t>&lt; </a:t>
            </a:r>
            <a:r>
              <a:rPr lang="nl-NL" sz="2400" dirty="0" smtClean="0"/>
              <a:t>2,5 magnitudes</a:t>
            </a:r>
            <a:endParaRPr lang="nl-NL" sz="2400" dirty="0"/>
          </a:p>
          <a:p>
            <a:r>
              <a:rPr lang="nl-NL" sz="2400" dirty="0" smtClean="0"/>
              <a:t>Gemiddelde periode</a:t>
            </a:r>
            <a:r>
              <a:rPr lang="nl-NL" sz="2400" dirty="0"/>
              <a:t>: </a:t>
            </a:r>
            <a:r>
              <a:rPr lang="nl-NL" sz="2400" dirty="0" smtClean="0"/>
              <a:t>?</a:t>
            </a:r>
            <a:endParaRPr lang="nl-NL" sz="2400" dirty="0"/>
          </a:p>
          <a:p>
            <a:pPr marL="68580" indent="0">
              <a:buNone/>
            </a:pPr>
            <a:r>
              <a:rPr lang="nl-NL" sz="2400" dirty="0" smtClean="0"/>
              <a:t>Conclusie</a:t>
            </a:r>
            <a:r>
              <a:rPr lang="nl-NL" sz="2400" dirty="0"/>
              <a:t>: </a:t>
            </a:r>
            <a:r>
              <a:rPr lang="nl-NL" sz="2400" dirty="0" smtClean="0"/>
              <a:t>V388 </a:t>
            </a:r>
            <a:r>
              <a:rPr lang="nl-NL" sz="2400" dirty="0" err="1" smtClean="0"/>
              <a:t>Hya</a:t>
            </a:r>
            <a:r>
              <a:rPr lang="nl-NL" sz="2400" dirty="0" smtClean="0"/>
              <a:t> </a:t>
            </a:r>
            <a:r>
              <a:rPr lang="nl-NL" sz="2400" dirty="0" smtClean="0"/>
              <a:t>is een </a:t>
            </a:r>
            <a:r>
              <a:rPr lang="nl-NL" sz="2400" dirty="0" smtClean="0"/>
              <a:t>SRD veranderlijke (?)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2492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Maaslandcollege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rcRect t="5004" b="5004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4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MW Vel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2" descr="D:\Research MW Vel\Light curve MW V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1" y="1603015"/>
            <a:ext cx="8221579" cy="36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3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MW Vel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182597"/>
              </p:ext>
            </p:extLst>
          </p:nvPr>
        </p:nvGraphicFramePr>
        <p:xfrm>
          <a:off x="804700" y="1625600"/>
          <a:ext cx="7534600" cy="428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85"/>
                <a:gridCol w="1571687"/>
                <a:gridCol w="793781"/>
                <a:gridCol w="1349428"/>
                <a:gridCol w="1619313"/>
                <a:gridCol w="777906"/>
              </a:tblGrid>
              <a:tr h="760125"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Piek nummer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err="1" smtClean="0"/>
                        <a:t>JD</a:t>
                      </a:r>
                      <a:r>
                        <a:rPr lang="nl-NL" sz="2100" baseline="-25000" dirty="0" err="1" smtClean="0"/>
                        <a:t>max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err="1" smtClean="0"/>
                        <a:t>m</a:t>
                      </a:r>
                      <a:r>
                        <a:rPr lang="nl-NL" sz="2100" baseline="-25000" dirty="0" err="1" smtClean="0"/>
                        <a:t>V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Dal nummer</a:t>
                      </a:r>
                      <a:endParaRPr lang="nl-NL" sz="2100" dirty="0" smtClean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dirty="0" err="1" smtClean="0"/>
                        <a:t>JD</a:t>
                      </a:r>
                      <a:r>
                        <a:rPr lang="nl-NL" sz="2100" baseline="-25000" dirty="0" err="1" smtClean="0"/>
                        <a:t>min</a:t>
                      </a:r>
                      <a:endParaRPr lang="nl-NL" sz="2100" dirty="0" smtClean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err="1" smtClean="0"/>
                        <a:t>m</a:t>
                      </a:r>
                      <a:r>
                        <a:rPr lang="nl-NL" sz="2100" baseline="-25000" dirty="0" err="1" smtClean="0"/>
                        <a:t>V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</a:tr>
              <a:tr h="440390"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1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2452461,2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8,06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1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2451932,0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8,51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</a:tr>
              <a:tr h="440390"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2452756,0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7,85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2452461,8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8,31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</a:tr>
              <a:tr h="440390"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3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2453530,0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7,58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3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2452691,0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8,37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</a:tr>
              <a:tr h="440390"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4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2454281,0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7,91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4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2452834,5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8,33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</a:tr>
              <a:tr h="440390"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5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2454506,0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8,09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5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2453057,0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8,86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</a:tr>
              <a:tr h="440390"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6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2454656,0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7,81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6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2453454,0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8,73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</a:tr>
              <a:tr h="440390"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7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2454833,0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7,92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7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2454587,0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8,46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</a:tr>
              <a:tr h="440390">
                <a:tc>
                  <a:txBody>
                    <a:bodyPr/>
                    <a:lstStyle/>
                    <a:p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endParaRPr lang="nl-NL" sz="210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8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2454947,0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8,39</a:t>
                      </a:r>
                      <a:endParaRPr lang="nl-NL" sz="2100" dirty="0"/>
                    </a:p>
                  </a:txBody>
                  <a:tcPr marL="108589" marR="108589" marT="54295" marB="542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15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MW Vel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463" y="1528630"/>
            <a:ext cx="7583487" cy="4208930"/>
          </a:xfrm>
        </p:spPr>
        <p:txBody>
          <a:bodyPr/>
          <a:lstStyle/>
          <a:p>
            <a:pPr marL="0" indent="0">
              <a:buNone/>
            </a:pPr>
            <a:r>
              <a:rPr lang="nl-NL" sz="2000" u="sng" dirty="0"/>
              <a:t>Efemeride</a:t>
            </a:r>
            <a:r>
              <a:rPr lang="nl-NL" sz="2000" dirty="0"/>
              <a:t>: </a:t>
            </a:r>
            <a:r>
              <a:rPr lang="nl-NL" sz="2000" dirty="0" err="1"/>
              <a:t>C</a:t>
            </a:r>
            <a:r>
              <a:rPr lang="nl-NL" sz="2000" baseline="-25000" dirty="0" err="1"/>
              <a:t>n</a:t>
            </a:r>
            <a:r>
              <a:rPr lang="nl-NL" sz="2000" dirty="0"/>
              <a:t> = </a:t>
            </a:r>
            <a:r>
              <a:rPr lang="nl-NL" sz="2000" dirty="0" smtClean="0"/>
              <a:t>2452009 </a:t>
            </a:r>
            <a:r>
              <a:rPr lang="nl-NL" sz="2000" dirty="0"/>
              <a:t>+ (n × </a:t>
            </a:r>
            <a:r>
              <a:rPr lang="nl-NL" sz="2000" dirty="0" smtClean="0"/>
              <a:t>189)</a:t>
            </a:r>
            <a:endParaRPr lang="nl-NL" sz="2000" dirty="0"/>
          </a:p>
        </p:txBody>
      </p:sp>
      <p:pic>
        <p:nvPicPr>
          <p:cNvPr id="6" name="Picture 2" descr="N:\Research MW Vel\Phase MW V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6" y="1963544"/>
            <a:ext cx="7224509" cy="43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MW Vel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66" y="1589808"/>
            <a:ext cx="7388468" cy="44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MW Vel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Clr>
                <a:schemeClr val="bg2">
                  <a:lumMod val="75000"/>
                </a:schemeClr>
              </a:buClr>
              <a:buSzPct val="150000"/>
              <a:buFont typeface="Franklin Gothic Book" pitchFamily="34" charset="0"/>
              <a:buChar char="»"/>
            </a:pPr>
            <a:r>
              <a:rPr lang="nl-NL" sz="2400" dirty="0"/>
              <a:t>Gem. max. helderheid: 7,89</a:t>
            </a:r>
          </a:p>
          <a:p>
            <a:pPr marL="361950" indent="-361950">
              <a:buClr>
                <a:schemeClr val="bg2">
                  <a:lumMod val="75000"/>
                </a:schemeClr>
              </a:buClr>
              <a:buSzPct val="150000"/>
              <a:buFont typeface="Franklin Gothic Book" pitchFamily="34" charset="0"/>
              <a:buChar char="»"/>
            </a:pPr>
            <a:r>
              <a:rPr lang="nl-NL" sz="2400" dirty="0"/>
              <a:t>Bereik: 7,58 – </a:t>
            </a:r>
            <a:r>
              <a:rPr lang="nl-NL" sz="2400" dirty="0" smtClean="0"/>
              <a:t>8,09</a:t>
            </a:r>
            <a:endParaRPr lang="nl-NL" sz="2400" dirty="0"/>
          </a:p>
          <a:p>
            <a:pPr marL="361950" indent="-361950">
              <a:buClr>
                <a:schemeClr val="bg2">
                  <a:lumMod val="75000"/>
                </a:schemeClr>
              </a:buClr>
              <a:buSzPct val="150000"/>
              <a:buFont typeface="Franklin Gothic Book" pitchFamily="34" charset="0"/>
              <a:buChar char="»"/>
            </a:pPr>
            <a:r>
              <a:rPr lang="nl-NL" sz="2400" dirty="0"/>
              <a:t>Gem. min. helderheid: 8,50</a:t>
            </a:r>
          </a:p>
          <a:p>
            <a:pPr marL="361950" indent="-361950">
              <a:buClr>
                <a:schemeClr val="bg2">
                  <a:lumMod val="75000"/>
                </a:schemeClr>
              </a:buClr>
              <a:buSzPct val="150000"/>
              <a:buFont typeface="Franklin Gothic Book" pitchFamily="34" charset="0"/>
              <a:buChar char="»"/>
            </a:pPr>
            <a:r>
              <a:rPr lang="nl-NL" sz="2400" dirty="0"/>
              <a:t>Bereik: 8,31– 8,86</a:t>
            </a:r>
          </a:p>
          <a:p>
            <a:pPr marL="361950" indent="-361950">
              <a:buClr>
                <a:schemeClr val="bg2">
                  <a:lumMod val="75000"/>
                </a:schemeClr>
              </a:buClr>
              <a:buSzPct val="150000"/>
              <a:buFont typeface="Franklin Gothic Book" pitchFamily="34" charset="0"/>
              <a:buChar char="»"/>
            </a:pPr>
            <a:r>
              <a:rPr lang="nl-NL" sz="2400" dirty="0" smtClean="0"/>
              <a:t>Soort veranderlijke: SRB? (of toch SRA?</a:t>
            </a:r>
            <a:r>
              <a:rPr lang="nl-NL" sz="2400" dirty="0" smtClean="0">
                <a:sym typeface="Wingdings" pitchFamily="2" charset="2"/>
              </a:rPr>
              <a:t>)</a:t>
            </a:r>
            <a:endParaRPr lang="nl-NL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372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RR </a:t>
            </a:r>
            <a:r>
              <a:rPr lang="nl-NL" dirty="0" err="1" smtClean="0">
                <a:solidFill>
                  <a:srgbClr val="FFFFFF"/>
                </a:solidFill>
              </a:rPr>
              <a:t>Crt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7" y="1602058"/>
            <a:ext cx="7583486" cy="441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33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RR </a:t>
            </a:r>
            <a:r>
              <a:rPr lang="nl-NL" dirty="0" err="1" smtClean="0">
                <a:solidFill>
                  <a:srgbClr val="FFFFFF"/>
                </a:solidFill>
              </a:rPr>
              <a:t>Crt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55616"/>
              </p:ext>
            </p:extLst>
          </p:nvPr>
        </p:nvGraphicFramePr>
        <p:xfrm>
          <a:off x="891704" y="1570146"/>
          <a:ext cx="7386386" cy="4206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302"/>
                <a:gridCol w="1221521"/>
                <a:gridCol w="1221521"/>
                <a:gridCol w="1221521"/>
                <a:gridCol w="1221521"/>
              </a:tblGrid>
              <a:tr h="43220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juliaanse datum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helderheid (magnitude)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99191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2451922,82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9,7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</a:tr>
              <a:tr h="321711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2452070,47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9,3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</a:tr>
              <a:tr h="321711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2452240,83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9,4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</a:tr>
              <a:tr h="321711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2452678,76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9,3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</a:tr>
              <a:tr h="321711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2452861,47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9,5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</a:tr>
              <a:tr h="321711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2453183,53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 dirty="0">
                          <a:effectLst/>
                        </a:rPr>
                        <a:t>9,5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</a:tr>
              <a:tr h="321711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2453462,68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9,1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</a:tr>
              <a:tr h="321711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2453765,78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9,2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</a:tr>
              <a:tr h="321711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2454308,47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</a:tr>
              <a:tr h="321711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2454632,55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</a:tr>
              <a:tr h="321711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2454908,66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9,1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</a:tr>
              <a:tr h="257236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2455167,85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9,6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61" marR="13761" marT="1376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63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RR </a:t>
            </a:r>
            <a:r>
              <a:rPr lang="nl-NL" dirty="0" err="1" smtClean="0">
                <a:solidFill>
                  <a:srgbClr val="FFFFFF"/>
                </a:solidFill>
              </a:rPr>
              <a:t>Crt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463" y="1540175"/>
            <a:ext cx="7583487" cy="4208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sng" dirty="0" smtClean="0"/>
              <a:t>Efemeride</a:t>
            </a:r>
            <a:r>
              <a:rPr lang="nl-NL" sz="2400" dirty="0" smtClean="0"/>
              <a:t>: </a:t>
            </a:r>
            <a:r>
              <a:rPr lang="nl-NL" sz="2400" dirty="0" err="1" smtClean="0"/>
              <a:t>C</a:t>
            </a:r>
            <a:r>
              <a:rPr lang="nl-NL" sz="2400" baseline="-25000" dirty="0" err="1" smtClean="0"/>
              <a:t>n</a:t>
            </a:r>
            <a:r>
              <a:rPr lang="nl-NL" sz="2400" dirty="0" smtClean="0"/>
              <a:t> = 2451922,82 + (n x 294,82)</a:t>
            </a:r>
            <a:endParaRPr lang="nl-NL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017909"/>
            <a:ext cx="7624948" cy="421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6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RR </a:t>
            </a:r>
            <a:r>
              <a:rPr lang="nl-NL" dirty="0" err="1" smtClean="0">
                <a:solidFill>
                  <a:srgbClr val="FFFFFF"/>
                </a:solidFill>
              </a:rPr>
              <a:t>Crt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err="1" smtClean="0">
                <a:cs typeface="Trebuchet MS"/>
              </a:rPr>
              <a:t>m</a:t>
            </a:r>
            <a:r>
              <a:rPr lang="nl-NL" sz="2400" baseline="-25000" dirty="0" err="1" smtClean="0">
                <a:cs typeface="Trebuchet MS"/>
              </a:rPr>
              <a:t>V</a:t>
            </a:r>
            <a:r>
              <a:rPr lang="nl-NL" sz="2400" baseline="-25000" dirty="0" smtClean="0">
                <a:cs typeface="Trebuchet MS"/>
              </a:rPr>
              <a:t>, max</a:t>
            </a:r>
            <a:r>
              <a:rPr lang="nl-NL" sz="2400" dirty="0" smtClean="0">
                <a:cs typeface="Trebuchet MS"/>
              </a:rPr>
              <a:t> = 9,0</a:t>
            </a:r>
            <a:endParaRPr lang="nl-NL" sz="2400" dirty="0">
              <a:cs typeface="Trebuchet MS"/>
            </a:endParaRPr>
          </a:p>
          <a:p>
            <a:r>
              <a:rPr lang="nl-NL" sz="2400" dirty="0" err="1">
                <a:cs typeface="Trebuchet MS"/>
              </a:rPr>
              <a:t>m</a:t>
            </a:r>
            <a:r>
              <a:rPr lang="nl-NL" sz="2400" baseline="-25000" dirty="0" err="1">
                <a:cs typeface="Trebuchet MS"/>
              </a:rPr>
              <a:t>V</a:t>
            </a:r>
            <a:r>
              <a:rPr lang="nl-NL" sz="2400" baseline="-25000" dirty="0">
                <a:cs typeface="Trebuchet MS"/>
              </a:rPr>
              <a:t>, </a:t>
            </a:r>
            <a:r>
              <a:rPr lang="nl-NL" sz="2400" baseline="-25000" dirty="0" smtClean="0">
                <a:cs typeface="Trebuchet MS"/>
              </a:rPr>
              <a:t>min</a:t>
            </a:r>
            <a:r>
              <a:rPr lang="nl-NL" sz="2400" dirty="0" smtClean="0">
                <a:cs typeface="Trebuchet MS"/>
              </a:rPr>
              <a:t> </a:t>
            </a:r>
            <a:r>
              <a:rPr lang="nl-NL" sz="2400" dirty="0">
                <a:cs typeface="Trebuchet MS"/>
              </a:rPr>
              <a:t>= 9,0</a:t>
            </a:r>
          </a:p>
          <a:p>
            <a:r>
              <a:rPr lang="nl-NL" sz="2400" dirty="0"/>
              <a:t>Soort veranderlijke: SRB? </a:t>
            </a:r>
            <a:endParaRPr lang="nl-NL" sz="240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3941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BW </a:t>
            </a:r>
            <a:r>
              <a:rPr lang="nl-NL" dirty="0" err="1" smtClean="0">
                <a:solidFill>
                  <a:srgbClr val="FFFFFF"/>
                </a:solidFill>
              </a:rPr>
              <a:t>Aps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610641"/>
              </p:ext>
            </p:extLst>
          </p:nvPr>
        </p:nvGraphicFramePr>
        <p:xfrm>
          <a:off x="666463" y="1559023"/>
          <a:ext cx="7811075" cy="4686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262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Vwo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smtClean="0"/>
              <a:t>Fase 1</a:t>
            </a:r>
          </a:p>
          <a:p>
            <a:pPr lvl="1"/>
            <a:r>
              <a:rPr lang="nl-NL" dirty="0" smtClean="0"/>
              <a:t>Wat is wetenschap?</a:t>
            </a:r>
          </a:p>
          <a:p>
            <a:pPr lvl="1"/>
            <a:r>
              <a:rPr lang="nl-NL" dirty="0" smtClean="0"/>
              <a:t>Wat is de wetenschappelijke methode</a:t>
            </a:r>
          </a:p>
          <a:p>
            <a:pPr lvl="1"/>
            <a:r>
              <a:rPr lang="nl-NL" dirty="0" smtClean="0"/>
              <a:t>Hoe doe je onderzoek?</a:t>
            </a:r>
          </a:p>
          <a:p>
            <a:r>
              <a:rPr lang="nl-NL" i="1" dirty="0" smtClean="0"/>
              <a:t>Fase 2</a:t>
            </a:r>
          </a:p>
          <a:p>
            <a:pPr lvl="1"/>
            <a:r>
              <a:rPr lang="nl-NL" dirty="0" smtClean="0"/>
              <a:t>Testen van betrouwbaarheid en validiteit</a:t>
            </a:r>
          </a:p>
          <a:p>
            <a:pPr lvl="1"/>
            <a:r>
              <a:rPr lang="nl-NL" dirty="0" smtClean="0"/>
              <a:t>Toetsen van onderzoeksvragen</a:t>
            </a:r>
          </a:p>
          <a:p>
            <a:pPr lvl="1"/>
            <a:r>
              <a:rPr lang="nl-NL" dirty="0" smtClean="0"/>
              <a:t>Reflectie op de wetenschap</a:t>
            </a:r>
          </a:p>
          <a:p>
            <a:pPr lvl="1"/>
            <a:r>
              <a:rPr lang="nl-NL" dirty="0" smtClean="0"/>
              <a:t>Grotere zelfstandigheid in het verrichten van onderzoek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1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BW </a:t>
            </a:r>
            <a:r>
              <a:rPr lang="nl-NL" dirty="0" err="1" smtClean="0"/>
              <a:t>Aps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334278"/>
              </p:ext>
            </p:extLst>
          </p:nvPr>
        </p:nvGraphicFramePr>
        <p:xfrm>
          <a:off x="801302" y="1592306"/>
          <a:ext cx="6252971" cy="4410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691"/>
                <a:gridCol w="2691289"/>
                <a:gridCol w="1847991"/>
              </a:tblGrid>
              <a:tr h="630006"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Piek nr.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err="1" smtClean="0"/>
                        <a:t>JD</a:t>
                      </a:r>
                      <a:r>
                        <a:rPr lang="nl-NL" sz="2900" baseline="-25000" dirty="0" err="1" smtClean="0"/>
                        <a:t>max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m</a:t>
                      </a:r>
                      <a:r>
                        <a:rPr lang="nl-NL" sz="2900" baseline="-25000" dirty="0" smtClean="0"/>
                        <a:t>v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</a:tr>
              <a:tr h="630006"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1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2452133,0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11,62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</a:tr>
              <a:tr h="630006"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2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2452453,7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11,57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</a:tr>
              <a:tr h="630006"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3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2452754,0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11,64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</a:tr>
              <a:tr h="630006"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4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2453056,7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11,34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</a:tr>
              <a:tr h="630006"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5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2454276,6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11,62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</a:tr>
              <a:tr h="630006"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6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2454603,7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  <a:tc>
                  <a:txBody>
                    <a:bodyPr/>
                    <a:lstStyle/>
                    <a:p>
                      <a:r>
                        <a:rPr lang="nl-NL" sz="2900" dirty="0" smtClean="0"/>
                        <a:t>11,53</a:t>
                      </a:r>
                      <a:endParaRPr lang="nl-NL" sz="2900" dirty="0"/>
                    </a:p>
                  </a:txBody>
                  <a:tcPr marL="155344" marR="155344" marT="77673" marB="776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59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BW </a:t>
            </a:r>
            <a:r>
              <a:rPr lang="nl-NL" dirty="0" err="1" smtClean="0"/>
              <a:t>Aps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sng" dirty="0" smtClean="0"/>
              <a:t>Efemeride</a:t>
            </a:r>
            <a:r>
              <a:rPr lang="nl-NL" sz="2400" dirty="0" smtClean="0"/>
              <a:t>: </a:t>
            </a:r>
            <a:r>
              <a:rPr lang="nl-NL" sz="2400" dirty="0" err="1" smtClean="0"/>
              <a:t>C</a:t>
            </a:r>
            <a:r>
              <a:rPr lang="nl-NL" sz="2400" baseline="-25000" dirty="0" err="1" smtClean="0"/>
              <a:t>n</a:t>
            </a:r>
            <a:r>
              <a:rPr lang="nl-NL" sz="2400" dirty="0" smtClean="0"/>
              <a:t> </a:t>
            </a:r>
            <a:r>
              <a:rPr lang="nl-NL" sz="2400" dirty="0"/>
              <a:t>= </a:t>
            </a:r>
            <a:r>
              <a:rPr lang="nl-NL" sz="2400" dirty="0" smtClean="0"/>
              <a:t>2452754,000 </a:t>
            </a:r>
            <a:r>
              <a:rPr lang="nl-NL" sz="2400" dirty="0"/>
              <a:t>+ (n x </a:t>
            </a:r>
            <a:r>
              <a:rPr lang="nl-NL" sz="2400" dirty="0" smtClean="0"/>
              <a:t>305,375)</a:t>
            </a:r>
            <a:endParaRPr lang="nl-NL" sz="2400" dirty="0"/>
          </a:p>
        </p:txBody>
      </p:sp>
      <p:pic>
        <p:nvPicPr>
          <p:cNvPr id="5" name="Afbeelding 4" descr="BW A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1" y="2365442"/>
            <a:ext cx="7856538" cy="29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BW </a:t>
            </a:r>
            <a:r>
              <a:rPr lang="nl-NL" dirty="0" err="1" smtClean="0"/>
              <a:t>Aps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GEEN RRAB ster!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058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Research module Stars &amp; Discovery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Gebaseerd op </a:t>
            </a:r>
            <a:r>
              <a:rPr lang="nl-NL" dirty="0" err="1" smtClean="0"/>
              <a:t>AAVSO’s</a:t>
            </a:r>
            <a:r>
              <a:rPr lang="nl-NL" dirty="0" smtClean="0"/>
              <a:t> “</a:t>
            </a:r>
            <a:r>
              <a:rPr lang="nl-NL" i="1" dirty="0" err="1" smtClean="0"/>
              <a:t>Variable</a:t>
            </a:r>
            <a:r>
              <a:rPr lang="nl-NL" i="1" dirty="0" smtClean="0"/>
              <a:t> Star </a:t>
            </a:r>
            <a:r>
              <a:rPr lang="nl-NL" i="1" dirty="0" err="1" smtClean="0"/>
              <a:t>Astronomy</a:t>
            </a:r>
            <a:r>
              <a:rPr lang="nl-NL" dirty="0" smtClean="0"/>
              <a:t>(voorheen “</a:t>
            </a:r>
            <a:r>
              <a:rPr lang="nl-NL" i="1" dirty="0" smtClean="0"/>
              <a:t>Hands On </a:t>
            </a:r>
            <a:r>
              <a:rPr lang="nl-NL" i="1" dirty="0" err="1" smtClean="0"/>
              <a:t>Astrophysics</a:t>
            </a:r>
            <a:r>
              <a:rPr lang="nl-NL" dirty="0" smtClean="0"/>
              <a:t>”)</a:t>
            </a:r>
          </a:p>
          <a:p>
            <a:pPr lvl="1"/>
            <a:r>
              <a:rPr lang="nl-NL" u="sng" dirty="0" smtClean="0"/>
              <a:t>Inleiding sterrenkunde</a:t>
            </a:r>
            <a:r>
              <a:rPr lang="nl-NL" dirty="0" smtClean="0"/>
              <a:t>: sterren, helderheid van sterren, posities van sterren, schatten van sterhelderheden, statistische concepten</a:t>
            </a:r>
          </a:p>
          <a:p>
            <a:pPr lvl="1"/>
            <a:r>
              <a:rPr lang="nl-NL" u="sng" dirty="0" smtClean="0"/>
              <a:t>Oefenen met het analyseren van een dataset</a:t>
            </a:r>
            <a:r>
              <a:rPr lang="nl-NL" dirty="0" smtClean="0"/>
              <a:t>: Lichtkrommen – </a:t>
            </a:r>
            <a:r>
              <a:rPr lang="nl-NL" dirty="0" err="1" smtClean="0"/>
              <a:t>Pogson’s</a:t>
            </a:r>
            <a:r>
              <a:rPr lang="nl-NL" dirty="0" smtClean="0"/>
              <a:t> methode – opgevouwen lichtkrommen – O-C diagrammen – werken met VSTAR</a:t>
            </a:r>
          </a:p>
          <a:p>
            <a:pPr lvl="1"/>
            <a:r>
              <a:rPr lang="nl-NL" u="sng" dirty="0" smtClean="0"/>
              <a:t>Toepassen analyse op een dataset van een beperkt onderzochte veranderlijke ster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Research module Stars &amp; Discovery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Tijdelijke aanduiding voor inhoud 11" descr="VSX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99987"/>
          <a:stretch/>
        </p:blipFill>
        <p:spPr>
          <a:xfrm>
            <a:off x="820924" y="1814319"/>
            <a:ext cx="7583487" cy="4208930"/>
          </a:xfrm>
        </p:spPr>
      </p:pic>
      <p:pic>
        <p:nvPicPr>
          <p:cNvPr id="13" name="Afbeelding 12" descr="VSX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3" y="1814319"/>
            <a:ext cx="3359534" cy="42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6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Research module Stars &amp; Discovery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077143"/>
              </p:ext>
            </p:extLst>
          </p:nvPr>
        </p:nvGraphicFramePr>
        <p:xfrm>
          <a:off x="779463" y="1828800"/>
          <a:ext cx="758348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72"/>
                <a:gridCol w="1615928"/>
                <a:gridCol w="2175816"/>
                <a:gridCol w="1895872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Ster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Type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Rechte Klimming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Declinatie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TU Col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SR: / 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05</a:t>
                      </a:r>
                      <a:r>
                        <a:rPr lang="nl-NL" baseline="30000" dirty="0" smtClean="0"/>
                        <a:t>h</a:t>
                      </a:r>
                      <a:r>
                        <a:rPr lang="nl-NL" dirty="0" smtClean="0"/>
                        <a:t> 50</a:t>
                      </a:r>
                      <a:r>
                        <a:rPr lang="nl-NL" baseline="30000" dirty="0" smtClean="0"/>
                        <a:t>m</a:t>
                      </a:r>
                      <a:r>
                        <a:rPr lang="nl-NL" dirty="0" smtClean="0"/>
                        <a:t> 03,74</a:t>
                      </a:r>
                      <a:r>
                        <a:rPr lang="nl-NL" baseline="30000" dirty="0" smtClean="0"/>
                        <a:t>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-40° 24’ 11,6”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OO </a:t>
                      </a:r>
                      <a:r>
                        <a:rPr lang="nl-NL" dirty="0" err="1" smtClean="0"/>
                        <a:t>CMa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M: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06</a:t>
                      </a:r>
                      <a:r>
                        <a:rPr lang="nl-NL" baseline="30000" dirty="0" smtClean="0"/>
                        <a:t>h</a:t>
                      </a:r>
                      <a:r>
                        <a:rPr lang="nl-NL" dirty="0" smtClean="0"/>
                        <a:t> 46</a:t>
                      </a:r>
                      <a:r>
                        <a:rPr lang="nl-NL" baseline="30000" dirty="0" smtClean="0"/>
                        <a:t>m </a:t>
                      </a:r>
                      <a:r>
                        <a:rPr lang="nl-NL" dirty="0" smtClean="0"/>
                        <a:t>15,41</a:t>
                      </a:r>
                      <a:r>
                        <a:rPr lang="nl-NL" baseline="30000" dirty="0" smtClean="0"/>
                        <a:t>s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-26° 20’ 16,0”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V370 </a:t>
                      </a:r>
                      <a:r>
                        <a:rPr lang="nl-NL" dirty="0" err="1" smtClean="0">
                          <a:solidFill>
                            <a:schemeClr val="tx1"/>
                          </a:solidFill>
                        </a:rPr>
                        <a:t>Hya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SR: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08</a:t>
                      </a:r>
                      <a:r>
                        <a:rPr lang="nl-NL" baseline="30000" dirty="0" smtClean="0"/>
                        <a:t>h</a:t>
                      </a:r>
                      <a:r>
                        <a:rPr lang="nl-NL" dirty="0" smtClean="0"/>
                        <a:t> 37</a:t>
                      </a:r>
                      <a:r>
                        <a:rPr lang="nl-NL" baseline="30000" dirty="0" smtClean="0"/>
                        <a:t>m</a:t>
                      </a:r>
                      <a:r>
                        <a:rPr lang="nl-NL" dirty="0" smtClean="0"/>
                        <a:t> 13,61</a:t>
                      </a:r>
                      <a:r>
                        <a:rPr lang="nl-NL" baseline="30000" dirty="0" smtClean="0"/>
                        <a:t>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-16° 21’ 40,5”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V388 </a:t>
                      </a:r>
                      <a:r>
                        <a:rPr lang="nl-NL" dirty="0" err="1" smtClean="0">
                          <a:solidFill>
                            <a:schemeClr val="tx1"/>
                          </a:solidFill>
                        </a:rPr>
                        <a:t>Hya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SR: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09</a:t>
                      </a:r>
                      <a:r>
                        <a:rPr lang="nl-NL" baseline="30000" dirty="0" smtClean="0"/>
                        <a:t>h</a:t>
                      </a:r>
                      <a:r>
                        <a:rPr lang="nl-NL" dirty="0" smtClean="0"/>
                        <a:t> 33</a:t>
                      </a:r>
                      <a:r>
                        <a:rPr lang="nl-NL" baseline="30000" dirty="0" smtClean="0"/>
                        <a:t>m</a:t>
                      </a:r>
                      <a:r>
                        <a:rPr lang="nl-NL" dirty="0" smtClean="0"/>
                        <a:t> 57,94</a:t>
                      </a:r>
                      <a:r>
                        <a:rPr lang="nl-NL" baseline="30000" dirty="0" smtClean="0"/>
                        <a:t>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-19° 55’ 36,2”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MW Vel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SRB: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</a:t>
                      </a:r>
                      <a:r>
                        <a:rPr lang="nl-NL" baseline="30000" dirty="0" smtClean="0"/>
                        <a:t>h</a:t>
                      </a:r>
                      <a:r>
                        <a:rPr lang="nl-NL" dirty="0" smtClean="0"/>
                        <a:t> 04</a:t>
                      </a:r>
                      <a:r>
                        <a:rPr lang="nl-NL" baseline="30000" dirty="0" smtClean="0"/>
                        <a:t>m</a:t>
                      </a:r>
                      <a:r>
                        <a:rPr lang="nl-NL" dirty="0" smtClean="0"/>
                        <a:t> 31,35</a:t>
                      </a:r>
                      <a:r>
                        <a:rPr lang="nl-NL" baseline="30000" dirty="0" smtClean="0"/>
                        <a:t>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-51° 13’ 19,2”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RR </a:t>
                      </a:r>
                      <a:r>
                        <a:rPr lang="nl-NL" dirty="0" err="1" smtClean="0"/>
                        <a:t>Crt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SRB: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</a:t>
                      </a:r>
                      <a:r>
                        <a:rPr lang="nl-NL" baseline="30000" dirty="0" smtClean="0"/>
                        <a:t>h</a:t>
                      </a:r>
                      <a:r>
                        <a:rPr lang="nl-NL" dirty="0" smtClean="0"/>
                        <a:t> 31</a:t>
                      </a:r>
                      <a:r>
                        <a:rPr lang="nl-NL" baseline="30000" dirty="0" smtClean="0"/>
                        <a:t>m</a:t>
                      </a:r>
                      <a:r>
                        <a:rPr lang="nl-NL" dirty="0" smtClean="0"/>
                        <a:t> 41,21</a:t>
                      </a:r>
                      <a:r>
                        <a:rPr lang="nl-NL" baseline="30000" dirty="0" smtClean="0"/>
                        <a:t>s</a:t>
                      </a:r>
                      <a:endParaRPr lang="nl-NL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-12° 22’ 52,9”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BW </a:t>
                      </a:r>
                      <a:r>
                        <a:rPr lang="nl-NL" dirty="0" err="1" smtClean="0">
                          <a:solidFill>
                            <a:schemeClr val="tx1"/>
                          </a:solidFill>
                        </a:rPr>
                        <a:t>Aps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RRAB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</a:t>
                      </a:r>
                      <a:r>
                        <a:rPr lang="nl-NL" baseline="30000" dirty="0" smtClean="0"/>
                        <a:t>h</a:t>
                      </a:r>
                      <a:r>
                        <a:rPr lang="nl-NL" dirty="0" smtClean="0"/>
                        <a:t> 24</a:t>
                      </a:r>
                      <a:r>
                        <a:rPr lang="nl-NL" baseline="30000" dirty="0" smtClean="0"/>
                        <a:t>m</a:t>
                      </a:r>
                      <a:r>
                        <a:rPr lang="nl-NL" dirty="0" smtClean="0"/>
                        <a:t> 14,47</a:t>
                      </a:r>
                      <a:r>
                        <a:rPr lang="nl-NL" baseline="30000" dirty="0" smtClean="0"/>
                        <a:t>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-74° 16’ 30,7”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7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 Col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522815"/>
              </p:ext>
            </p:extLst>
          </p:nvPr>
        </p:nvGraphicFramePr>
        <p:xfrm>
          <a:off x="779463" y="1756513"/>
          <a:ext cx="7282205" cy="439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380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 Col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065769"/>
              </p:ext>
            </p:extLst>
          </p:nvPr>
        </p:nvGraphicFramePr>
        <p:xfrm>
          <a:off x="853596" y="1664253"/>
          <a:ext cx="3994816" cy="447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821"/>
                <a:gridCol w="1719376"/>
                <a:gridCol w="1180619"/>
              </a:tblGrid>
              <a:tr h="728004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Piek nr.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JD</a:t>
                      </a:r>
                      <a:r>
                        <a:rPr lang="nl-NL" sz="2000" baseline="-25000" dirty="0" err="1" smtClean="0"/>
                        <a:t>max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m</a:t>
                      </a:r>
                      <a:r>
                        <a:rPr lang="nl-NL" sz="2000" baseline="-25000" dirty="0" smtClean="0"/>
                        <a:t>v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</a:tr>
              <a:tr h="415902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2452053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10,2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</a:tr>
              <a:tr h="415902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2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2452583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10,2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</a:tr>
              <a:tr h="415902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3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2452858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10,9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</a:tr>
              <a:tr h="415902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4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2453137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10,1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</a:tr>
              <a:tr h="415902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5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2453407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11,4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</a:tr>
              <a:tr h="415902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6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2453680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11,0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</a:tr>
              <a:tr h="415902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7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2454224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10,7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</a:tr>
              <a:tr h="415902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8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2454755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10,8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</a:tr>
              <a:tr h="415902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9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2455038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10,8</a:t>
                      </a:r>
                      <a:endParaRPr lang="nl-NL" sz="2000" dirty="0"/>
                    </a:p>
                  </a:txBody>
                  <a:tcPr marL="103800" marR="103800" marT="51900" marB="519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53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 Col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463" y="1561440"/>
            <a:ext cx="7583487" cy="4208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sng" dirty="0" smtClean="0"/>
              <a:t>Efemeride</a:t>
            </a:r>
            <a:r>
              <a:rPr lang="nl-NL" sz="2400" dirty="0" smtClean="0"/>
              <a:t>: </a:t>
            </a:r>
            <a:r>
              <a:rPr lang="nl-NL" sz="2400" dirty="0" err="1" smtClean="0"/>
              <a:t>C</a:t>
            </a:r>
            <a:r>
              <a:rPr lang="nl-NL" sz="2400" baseline="-25000" dirty="0" err="1" smtClean="0"/>
              <a:t>n</a:t>
            </a:r>
            <a:r>
              <a:rPr lang="nl-NL" sz="2400" dirty="0" smtClean="0"/>
              <a:t> </a:t>
            </a:r>
            <a:r>
              <a:rPr lang="nl-NL" sz="2400" dirty="0"/>
              <a:t>= </a:t>
            </a:r>
            <a:r>
              <a:rPr lang="nl-NL" sz="2400" dirty="0" smtClean="0"/>
              <a:t>2452053,00 </a:t>
            </a:r>
            <a:r>
              <a:rPr lang="nl-NL" sz="2400" dirty="0"/>
              <a:t>+ (</a:t>
            </a:r>
            <a:r>
              <a:rPr lang="nl-NL" sz="2400" dirty="0" smtClean="0"/>
              <a:t>n × </a:t>
            </a:r>
            <a:r>
              <a:rPr lang="nl-NL" sz="2400" dirty="0" smtClean="0"/>
              <a:t>271,36)</a:t>
            </a: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FFFFFF"/>
                </a:solidFill>
              </a:r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Afbeelding 5" descr="TU 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2300882"/>
            <a:ext cx="7624949" cy="28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evolution">
    <a:dk1>
      <a:sysClr val="windowText" lastClr="000000"/>
    </a:dk1>
    <a:lt1>
      <a:sysClr val="window" lastClr="FFFFFF"/>
    </a:lt1>
    <a:dk2>
      <a:srgbClr val="1B3861"/>
    </a:dk2>
    <a:lt2>
      <a:srgbClr val="38ABED"/>
    </a:lt2>
    <a:accent1>
      <a:srgbClr val="0C5986"/>
    </a:accent1>
    <a:accent2>
      <a:srgbClr val="DDF53D"/>
    </a:accent2>
    <a:accent3>
      <a:srgbClr val="508709"/>
    </a:accent3>
    <a:accent4>
      <a:srgbClr val="BF5E00"/>
    </a:accent4>
    <a:accent5>
      <a:srgbClr val="9C0001"/>
    </a:accent5>
    <a:accent6>
      <a:srgbClr val="660075"/>
    </a:accent6>
    <a:hlink>
      <a:srgbClr val="ABF24D"/>
    </a:hlink>
    <a:folHlink>
      <a:srgbClr val="A0E7FB"/>
    </a:folHlink>
  </a:clrScheme>
  <a:fontScheme name="Revolution">
    <a:majorFont>
      <a:latin typeface="Trebuchet MS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Trebuchet MS"/>
      <a:ea typeface=""/>
      <a:cs typeface=""/>
      <a:font script="Jpan" typeface="ＭＳ ゴシック"/>
      <a:font script="Hans" typeface="宋体"/>
      <a:font script="Hant" typeface="新細明體"/>
    </a:minorFont>
  </a:fontScheme>
  <a:fmtScheme name="Revolution">
    <a: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317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50800" dist="25400" dir="10800000">
            <a:srgbClr val="808080">
              <a:alpha val="75000"/>
            </a:srgbClr>
          </a:innerShdw>
        </a:effectLst>
      </a:effectStyle>
      <a:effectStyle>
        <a:effectLst>
          <a:innerShdw blurRad="50800" dist="25400" dir="13500000">
            <a:srgbClr val="808080">
              <a:alpha val="75000"/>
            </a:srgbClr>
          </a:innerShdw>
          <a:outerShdw blurRad="63500" dist="508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1400000"/>
          </a:lightRig>
        </a:scene3d>
        <a:sp3d contourW="12700" prstMaterial="softmetal">
          <a:bevelT w="63500" h="254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Revolutie.thmx</Template>
  <TotalTime>247</TotalTime>
  <Words>719</Words>
  <Application>Microsoft Macintosh PowerPoint</Application>
  <PresentationFormat>Diavoorstelling (4:3)</PresentationFormat>
  <Paragraphs>338</Paragraphs>
  <Slides>32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Revolutie</vt:lpstr>
      <vt:lpstr>Middelbare scholieren onderzoeken  veranderlijke sterren</vt:lpstr>
      <vt:lpstr>Maaslandcollege</vt:lpstr>
      <vt:lpstr>Vwo research</vt:lpstr>
      <vt:lpstr>Research module Stars &amp; Discovery</vt:lpstr>
      <vt:lpstr>Research module Stars &amp; Discovery</vt:lpstr>
      <vt:lpstr>Research module Stars &amp; Discovery</vt:lpstr>
      <vt:lpstr>TU Col</vt:lpstr>
      <vt:lpstr>TU Col</vt:lpstr>
      <vt:lpstr>TU Col</vt:lpstr>
      <vt:lpstr>OO CMa</vt:lpstr>
      <vt:lpstr>OO CMa</vt:lpstr>
      <vt:lpstr>OO CMa</vt:lpstr>
      <vt:lpstr>OO CMa</vt:lpstr>
      <vt:lpstr>OO CMa</vt:lpstr>
      <vt:lpstr>V370 Hya</vt:lpstr>
      <vt:lpstr>V370 Hya</vt:lpstr>
      <vt:lpstr>V388 Hya</vt:lpstr>
      <vt:lpstr>V388 Hya</vt:lpstr>
      <vt:lpstr>V388 Hya</vt:lpstr>
      <vt:lpstr>MW Vel</vt:lpstr>
      <vt:lpstr>MW Vel</vt:lpstr>
      <vt:lpstr>MW Vel</vt:lpstr>
      <vt:lpstr>MW Vel</vt:lpstr>
      <vt:lpstr>MW Vel</vt:lpstr>
      <vt:lpstr>RR Crt</vt:lpstr>
      <vt:lpstr>RR Crt</vt:lpstr>
      <vt:lpstr>RR Crt</vt:lpstr>
      <vt:lpstr>RR Crt</vt:lpstr>
      <vt:lpstr>BW Aps</vt:lpstr>
      <vt:lpstr>BW Aps</vt:lpstr>
      <vt:lpstr>BW Aps</vt:lpstr>
      <vt:lpstr>BW Aps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Middelbare scholieren onderzoeken  veranderlijke sterren</dc:title>
  <dc:creator>Erwin van Ballegoij</dc:creator>
  <cp:lastModifiedBy>Erwin van Ballegoij</cp:lastModifiedBy>
  <cp:revision>38</cp:revision>
  <dcterms:created xsi:type="dcterms:W3CDTF">2012-04-27T21:11:45Z</dcterms:created>
  <dcterms:modified xsi:type="dcterms:W3CDTF">2013-06-15T08:52:38Z</dcterms:modified>
</cp:coreProperties>
</file>